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3"/>
  </p:notesMasterIdLst>
  <p:sldIdLst>
    <p:sldId id="278" r:id="rId3"/>
    <p:sldId id="298" r:id="rId4"/>
    <p:sldId id="293" r:id="rId5"/>
    <p:sldId id="267" r:id="rId6"/>
    <p:sldId id="260" r:id="rId7"/>
    <p:sldId id="295" r:id="rId8"/>
    <p:sldId id="296" r:id="rId9"/>
    <p:sldId id="300" r:id="rId10"/>
    <p:sldId id="299" r:id="rId11"/>
    <p:sldId id="265" r:id="rId12"/>
    <p:sldId id="266" r:id="rId13"/>
    <p:sldId id="285" r:id="rId14"/>
    <p:sldId id="287" r:id="rId15"/>
    <p:sldId id="288" r:id="rId16"/>
    <p:sldId id="290" r:id="rId17"/>
    <p:sldId id="261" r:id="rId18"/>
    <p:sldId id="282" r:id="rId19"/>
    <p:sldId id="301" r:id="rId20"/>
    <p:sldId id="277"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9896673F-9FCD-7B41-9563-02F4554490C2}">
          <p14:sldIdLst>
            <p14:sldId id="278"/>
            <p14:sldId id="298"/>
          </p14:sldIdLst>
        </p14:section>
        <p14:section name="Nature of DLI" id="{72F40A19-A618-2848-BD8F-FCFB543B2033}">
          <p14:sldIdLst>
            <p14:sldId id="293"/>
            <p14:sldId id="267"/>
            <p14:sldId id="260"/>
            <p14:sldId id="295"/>
          </p14:sldIdLst>
        </p14:section>
        <p14:section name="Strategy" id="{D0E11EEF-9511-7943-8CC8-7B42BDD7524B}">
          <p14:sldIdLst>
            <p14:sldId id="296"/>
            <p14:sldId id="300"/>
            <p14:sldId id="299"/>
            <p14:sldId id="265"/>
            <p14:sldId id="266"/>
          </p14:sldIdLst>
        </p14:section>
        <p14:section name="situations it applies" id="{850C9C31-8072-A145-8D3D-F35CF0239158}">
          <p14:sldIdLst/>
        </p14:section>
        <p14:section name="reproducibility" id="{CDD2DF6D-ED8B-1441-A455-FBB26B64F01A}">
          <p14:sldIdLst>
            <p14:sldId id="285"/>
            <p14:sldId id="287"/>
            <p14:sldId id="288"/>
            <p14:sldId id="290"/>
            <p14:sldId id="261"/>
            <p14:sldId id="282"/>
          </p14:sldIdLst>
        </p14:section>
        <p14:section name="Evaluation of its success" id="{5CFB4D2A-D9AF-654D-BAE8-CC877DB455D5}">
          <p14:sldIdLst>
            <p14:sldId id="301"/>
            <p14:sldId id="277"/>
          </p14:sldIdLst>
        </p14:section>
        <p14:section name="Closing" id="{01E8381A-E4C5-5E47-BF08-6452ACF58DE7}">
          <p14:sldIdLst>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637"/>
    <a:srgbClr val="92D050"/>
    <a:srgbClr val="FFFFFF"/>
    <a:srgbClr val="84B435"/>
    <a:srgbClr val="F2F2F2"/>
    <a:srgbClr val="0070C0"/>
    <a:srgbClr val="548235"/>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53"/>
    <p:restoredTop sz="94647"/>
  </p:normalViewPr>
  <p:slideViewPr>
    <p:cSldViewPr snapToGrid="0" snapToObjects="1">
      <p:cViewPr varScale="1">
        <p:scale>
          <a:sx n="94" d="100"/>
          <a:sy n="94" d="100"/>
        </p:scale>
        <p:origin x="256" y="1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C627F-4EF8-ED43-B06C-89749A48F1F8}" type="datetimeFigureOut">
              <a:rPr lang="en-US" smtClean="0"/>
              <a:t>10/9/18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1B711F-231D-1544-A737-0EB2E23E1B62}" type="slidenum">
              <a:rPr lang="en-US" smtClean="0"/>
              <a:t>‹#›</a:t>
            </a:fld>
            <a:endParaRPr lang="en-US"/>
          </a:p>
        </p:txBody>
      </p:sp>
    </p:spTree>
    <p:extLst>
      <p:ext uri="{BB962C8B-B14F-4D97-AF65-F5344CB8AC3E}">
        <p14:creationId xmlns:p14="http://schemas.microsoft.com/office/powerpoint/2010/main" val="646925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vidia.com/dli"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nvidia.com/dlilab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587c67e2b_1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69850" algn="l" rtl="0">
              <a:spcBef>
                <a:spcPts val="0"/>
              </a:spcBef>
              <a:spcAft>
                <a:spcPts val="0"/>
              </a:spcAft>
              <a:buClr>
                <a:schemeClr val="dk1"/>
              </a:buClr>
              <a:buSzPts val="1100"/>
              <a:buFont typeface="Arial"/>
              <a:buNone/>
            </a:pPr>
            <a:r>
              <a:rPr lang="en-US" sz="1100" b="0" i="0" u="none" strike="noStrike" cap="none">
                <a:solidFill>
                  <a:schemeClr val="dk1"/>
                </a:solidFill>
                <a:latin typeface="Arial"/>
                <a:ea typeface="Arial"/>
                <a:cs typeface="Arial"/>
                <a:sym typeface="Arial"/>
              </a:rPr>
              <a:t>The NVIDIA Deep Learning Institute (DLI) offers hands-on training for developers, data scientists, and researchers looking to solve challenging problems with deep learning and accelerated computing. DLI courses are designed to help you get started with training, optimizing, and deploying neural networks to solve real-world problems across diverse industries such as autonomous vehicles, healthcare, media &amp; entertainment, intelligent video analytics, finance, and more. You get experience using the latest AI frameworks, SDKs, and GPU-accelerated technologies on fully-configured GPU servers in the cloud.</a:t>
            </a:r>
            <a:endParaRPr/>
          </a:p>
          <a:p>
            <a:pPr marL="0" marR="0" lvl="0" indent="69850" algn="l" rtl="0">
              <a:spcBef>
                <a:spcPts val="0"/>
              </a:spcBef>
              <a:spcAft>
                <a:spcPts val="0"/>
              </a:spcAft>
              <a:buClr>
                <a:schemeClr val="dk1"/>
              </a:buClr>
              <a:buSzPts val="1100"/>
              <a:buFont typeface="Arial"/>
              <a:buNone/>
            </a:pPr>
            <a:r>
              <a:rPr lang="en-US" sz="1100" b="0" i="0" u="none" strike="noStrike" cap="none">
                <a:solidFill>
                  <a:schemeClr val="dk1"/>
                </a:solidFill>
                <a:latin typeface="Arial"/>
                <a:ea typeface="Arial"/>
                <a:cs typeface="Arial"/>
                <a:sym typeface="Arial"/>
              </a:rPr>
              <a:t> </a:t>
            </a:r>
            <a:endParaRPr/>
          </a:p>
          <a:p>
            <a:pPr marL="0" marR="0" lvl="0" indent="69850" algn="l" rtl="0">
              <a:spcBef>
                <a:spcPts val="0"/>
              </a:spcBef>
              <a:spcAft>
                <a:spcPts val="0"/>
              </a:spcAft>
              <a:buClr>
                <a:schemeClr val="dk1"/>
              </a:buClr>
              <a:buSzPts val="1100"/>
              <a:buFont typeface="Arial"/>
              <a:buNone/>
            </a:pPr>
            <a:r>
              <a:rPr lang="en-US" sz="1100" b="0" i="0" u="none" strike="noStrike" cap="none">
                <a:solidFill>
                  <a:schemeClr val="dk1"/>
                </a:solidFill>
                <a:latin typeface="Arial"/>
                <a:ea typeface="Arial"/>
                <a:cs typeface="Arial"/>
                <a:sym typeface="Arial"/>
              </a:rPr>
              <a:t>DLI courses are offered in two formats:</a:t>
            </a:r>
            <a:endParaRPr/>
          </a:p>
          <a:p>
            <a:pPr marL="228600" marR="0" lvl="0" indent="-228600" algn="l" rtl="0">
              <a:spcBef>
                <a:spcPts val="0"/>
              </a:spcBef>
              <a:spcAft>
                <a:spcPts val="0"/>
              </a:spcAft>
              <a:buClr>
                <a:schemeClr val="dk1"/>
              </a:buClr>
              <a:buSzPts val="1100"/>
              <a:buFont typeface="Arial"/>
              <a:buAutoNum type="arabicPeriod"/>
            </a:pPr>
            <a:r>
              <a:rPr lang="en-US" sz="1100" b="0" i="0" u="none" strike="noStrike" cap="none">
                <a:solidFill>
                  <a:schemeClr val="dk1"/>
                </a:solidFill>
                <a:latin typeface="Arial"/>
                <a:ea typeface="Arial"/>
                <a:cs typeface="Arial"/>
                <a:sym typeface="Arial"/>
              </a:rPr>
              <a:t>In-person workshops led by a DLI certified instructor are available around the world and can be requested onsite at your location. </a:t>
            </a:r>
            <a:br>
              <a:rPr lang="en-US" sz="1100" b="0" i="0" u="none" strike="noStrike" cap="none">
                <a:solidFill>
                  <a:schemeClr val="dk1"/>
                </a:solidFill>
                <a:latin typeface="Arial"/>
                <a:ea typeface="Arial"/>
                <a:cs typeface="Arial"/>
                <a:sym typeface="Arial"/>
              </a:rPr>
            </a:br>
            <a:r>
              <a:rPr lang="en-US" sz="1100" b="0" i="0" u="none" strike="noStrike" cap="none">
                <a:solidFill>
                  <a:schemeClr val="dk1"/>
                </a:solidFill>
                <a:latin typeface="Arial"/>
                <a:ea typeface="Arial"/>
                <a:cs typeface="Arial"/>
                <a:sym typeface="Arial"/>
              </a:rPr>
              <a:t>Visit the DLI page at </a:t>
            </a:r>
            <a:r>
              <a:rPr lang="en-US" sz="1100" b="0" i="0" u="sng" strike="noStrike" cap="none">
                <a:solidFill>
                  <a:schemeClr val="hlink"/>
                </a:solidFill>
                <a:latin typeface="Arial"/>
                <a:ea typeface="Arial"/>
                <a:cs typeface="Arial"/>
                <a:sym typeface="Arial"/>
                <a:hlinkClick r:id="rId3"/>
              </a:rPr>
              <a:t>www.nvidia.com/dli</a:t>
            </a:r>
            <a:r>
              <a:rPr lang="en-US" sz="1100" b="0" i="0" u="none" strike="noStrike" cap="none">
                <a:solidFill>
                  <a:schemeClr val="dk1"/>
                </a:solidFill>
                <a:latin typeface="Arial"/>
                <a:ea typeface="Arial"/>
                <a:cs typeface="Arial"/>
                <a:sym typeface="Arial"/>
              </a:rPr>
              <a:t> place your order.</a:t>
            </a:r>
            <a:endParaRPr/>
          </a:p>
          <a:p>
            <a:pPr marL="228600" marR="0" lvl="0" indent="-228600" algn="l" rtl="0">
              <a:spcBef>
                <a:spcPts val="0"/>
              </a:spcBef>
              <a:spcAft>
                <a:spcPts val="0"/>
              </a:spcAft>
              <a:buClr>
                <a:schemeClr val="dk1"/>
              </a:buClr>
              <a:buSzPts val="1100"/>
              <a:buFont typeface="Arial"/>
              <a:buAutoNum type="arabicPeriod"/>
            </a:pPr>
            <a:r>
              <a:rPr lang="en-US" sz="1100" b="0" i="0" u="none" strike="noStrike" cap="none">
                <a:solidFill>
                  <a:schemeClr val="dk1"/>
                </a:solidFill>
                <a:latin typeface="Arial"/>
                <a:ea typeface="Arial"/>
                <a:cs typeface="Arial"/>
                <a:sym typeface="Arial"/>
              </a:rPr>
              <a:t>Self-paced online labs that can be accessed at any time from anywhere. Visit </a:t>
            </a:r>
            <a:r>
              <a:rPr lang="en-US" sz="1100" b="0" i="0" u="sng" strike="noStrike" cap="none">
                <a:solidFill>
                  <a:schemeClr val="hlink"/>
                </a:solidFill>
                <a:latin typeface="Arial"/>
                <a:ea typeface="Arial"/>
                <a:cs typeface="Arial"/>
                <a:sym typeface="Arial"/>
                <a:hlinkClick r:id="rId4"/>
              </a:rPr>
              <a:t>www.nvidia.com/dlilabs</a:t>
            </a:r>
            <a:r>
              <a:rPr lang="en-US" sz="1100" b="0" i="0" u="none" strike="noStrike" cap="none">
                <a:solidFill>
                  <a:schemeClr val="dk1"/>
                </a:solidFill>
                <a:latin typeface="Arial"/>
                <a:ea typeface="Arial"/>
                <a:cs typeface="Arial"/>
                <a:sym typeface="Arial"/>
              </a:rPr>
              <a:t> to get started today.</a:t>
            </a:r>
            <a:endParaRPr/>
          </a:p>
          <a:p>
            <a:pPr marL="0" marR="0" lvl="0" indent="69850" algn="l" rtl="0">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0" marR="0" lvl="0" indent="69850" algn="l" rtl="0">
              <a:spcBef>
                <a:spcPts val="0"/>
              </a:spcBef>
              <a:spcAft>
                <a:spcPts val="0"/>
              </a:spcAft>
              <a:buClr>
                <a:schemeClr val="dk1"/>
              </a:buClr>
              <a:buSzPts val="1100"/>
              <a:buFont typeface="Arial"/>
              <a:buNone/>
            </a:pPr>
            <a:r>
              <a:rPr lang="en-US" sz="1100" b="0" i="0" u="none" strike="noStrike" cap="none">
                <a:solidFill>
                  <a:schemeClr val="dk1"/>
                </a:solidFill>
                <a:latin typeface="Arial"/>
                <a:ea typeface="Arial"/>
                <a:cs typeface="Arial"/>
                <a:sym typeface="Arial"/>
              </a:rPr>
              <a:t>To support qualified educators teaching deep learning in the classroom, the DLI University Ambassador Program allows university instructors to teach DLI courses to students and faculty at their university. The program includes access to DLI Teaching Kits for Deep Learning, Robotics, and Accelerated Computing. These kits offer complete course solutions including lecture slides, hands-on labs, and exams.</a:t>
            </a:r>
            <a:endParaRPr/>
          </a:p>
        </p:txBody>
      </p:sp>
      <p:sp>
        <p:nvSpPr>
          <p:cNvPr id="356" name="Google Shape;356;g3587c67e2b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0304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ab42d2f9a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2ab42d2f9a_0_88:notes"/>
          <p:cNvSpPr txBox="1">
            <a:spLocks noGrp="1"/>
          </p:cNvSpPr>
          <p:nvPr>
            <p:ph type="body" idx="1"/>
          </p:nvPr>
        </p:nvSpPr>
        <p:spPr>
          <a:xfrm>
            <a:off x="685799" y="4343398"/>
            <a:ext cx="5486400" cy="4114800"/>
          </a:xfrm>
          <a:prstGeom prst="rect">
            <a:avLst/>
          </a:prstGeom>
          <a:noFill/>
          <a:ln>
            <a:noFill/>
          </a:ln>
        </p:spPr>
        <p:txBody>
          <a:bodyPr spcFirstLastPara="1" wrap="square" lIns="91325" tIns="45650" rIns="91325" bIns="45650"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Trebuchet MS"/>
              <a:ea typeface="Trebuchet MS"/>
              <a:cs typeface="Trebuchet MS"/>
              <a:sym typeface="Trebuchet MS"/>
            </a:endParaRPr>
          </a:p>
        </p:txBody>
      </p:sp>
      <p:sp>
        <p:nvSpPr>
          <p:cNvPr id="388" name="Google Shape;388;g2ab42d2f9a_0_88:notes"/>
          <p:cNvSpPr txBox="1">
            <a:spLocks noGrp="1"/>
          </p:cNvSpPr>
          <p:nvPr>
            <p:ph type="sldNum" idx="12"/>
          </p:nvPr>
        </p:nvSpPr>
        <p:spPr>
          <a:xfrm>
            <a:off x="3583535" y="8685213"/>
            <a:ext cx="2971800" cy="457200"/>
          </a:xfrm>
          <a:prstGeom prst="rect">
            <a:avLst/>
          </a:prstGeom>
          <a:noFill/>
          <a:ln>
            <a:noFill/>
          </a:ln>
        </p:spPr>
        <p:txBody>
          <a:bodyPr spcFirstLastPara="1" wrap="square" lIns="91325" tIns="45650" rIns="91325" bIns="45650" anchor="ctr" anchorCtr="0">
            <a:noAutofit/>
          </a:bodyPr>
          <a:lstStyle/>
          <a:p>
            <a:pPr marL="0" marR="0" lvl="0" indent="0" algn="r" rtl="0">
              <a:lnSpc>
                <a:spcPct val="100000"/>
              </a:lnSpc>
              <a:spcBef>
                <a:spcPts val="0"/>
              </a:spcBef>
              <a:spcAft>
                <a:spcPts val="0"/>
              </a:spcAft>
              <a:buClr>
                <a:schemeClr val="dk1"/>
              </a:buClr>
              <a:buSzPts val="275"/>
              <a:buFont typeface="Trebuchet MS"/>
              <a:buNone/>
            </a:pPr>
            <a:fld id="{00000000-1234-1234-1234-123412341234}" type="slidenum">
              <a:rPr lang="en-US" sz="1100" b="0" i="0" u="none" strike="noStrike" cap="none">
                <a:solidFill>
                  <a:schemeClr val="dk1"/>
                </a:solidFill>
                <a:latin typeface="Trebuchet MS"/>
                <a:ea typeface="Trebuchet MS"/>
                <a:cs typeface="Trebuchet MS"/>
                <a:sym typeface="Trebuchet MS"/>
              </a:rPr>
              <a:t>5</a:t>
            </a:fld>
            <a:endParaRPr sz="1100" b="0" i="0" u="none" strike="noStrike" cap="none">
              <a:solidFill>
                <a:schemeClr val="dk1"/>
              </a:solidFill>
              <a:latin typeface="Trebuchet MS"/>
              <a:ea typeface="Trebuchet MS"/>
              <a:cs typeface="Trebuchet MS"/>
              <a:sym typeface="Trebuchet MS"/>
            </a:endParaRPr>
          </a:p>
        </p:txBody>
      </p:sp>
    </p:spTree>
    <p:extLst>
      <p:ext uri="{BB962C8B-B14F-4D97-AF65-F5344CB8AC3E}">
        <p14:creationId xmlns:p14="http://schemas.microsoft.com/office/powerpoint/2010/main" val="218785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fbe8781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g2fbe878109_0_0:notes"/>
          <p:cNvSpPr txBox="1">
            <a:spLocks noGrp="1"/>
          </p:cNvSpPr>
          <p:nvPr>
            <p:ph type="body" idx="1"/>
          </p:nvPr>
        </p:nvSpPr>
        <p:spPr>
          <a:xfrm>
            <a:off x="685799" y="4343398"/>
            <a:ext cx="5486400" cy="4114800"/>
          </a:xfrm>
          <a:prstGeom prst="rect">
            <a:avLst/>
          </a:prstGeom>
          <a:noFill/>
          <a:ln>
            <a:noFill/>
          </a:ln>
        </p:spPr>
        <p:txBody>
          <a:bodyPr spcFirstLastPara="1" wrap="square" lIns="91325" tIns="45650" rIns="91325" bIns="45650" anchor="t" anchorCtr="0">
            <a:noAutofit/>
          </a:bodyPr>
          <a:lstStyle/>
          <a:p>
            <a:pPr marL="0" marR="0" lvl="0" indent="0" algn="l" rtl="0">
              <a:spcBef>
                <a:spcPts val="0"/>
              </a:spcBef>
              <a:spcAft>
                <a:spcPts val="0"/>
              </a:spcAft>
              <a:buClr>
                <a:schemeClr val="dk1"/>
              </a:buClr>
              <a:buSzPts val="1100"/>
              <a:buFont typeface="Arial"/>
              <a:buNone/>
            </a:pPr>
            <a:endParaRPr sz="1100" b="0" i="0" u="none" strike="noStrike" cap="none">
              <a:solidFill>
                <a:schemeClr val="dk1"/>
              </a:solidFill>
              <a:latin typeface="Trebuchet MS"/>
              <a:ea typeface="Trebuchet MS"/>
              <a:cs typeface="Trebuchet MS"/>
              <a:sym typeface="Trebuchet MS"/>
            </a:endParaRPr>
          </a:p>
        </p:txBody>
      </p:sp>
      <p:sp>
        <p:nvSpPr>
          <p:cNvPr id="414" name="Google Shape;414;g2fbe878109_0_0:notes"/>
          <p:cNvSpPr txBox="1">
            <a:spLocks noGrp="1"/>
          </p:cNvSpPr>
          <p:nvPr>
            <p:ph type="sldNum" idx="12"/>
          </p:nvPr>
        </p:nvSpPr>
        <p:spPr>
          <a:xfrm>
            <a:off x="3583535" y="8685213"/>
            <a:ext cx="2971800" cy="457200"/>
          </a:xfrm>
          <a:prstGeom prst="rect">
            <a:avLst/>
          </a:prstGeom>
          <a:noFill/>
          <a:ln>
            <a:noFill/>
          </a:ln>
        </p:spPr>
        <p:txBody>
          <a:bodyPr spcFirstLastPara="1" wrap="square" lIns="91325" tIns="45650" rIns="91325" bIns="45650" anchor="ctr" anchorCtr="0">
            <a:noAutofit/>
          </a:bodyPr>
          <a:lstStyle/>
          <a:p>
            <a:pPr marL="0" marR="0" lvl="0" indent="0" algn="r" rtl="0">
              <a:lnSpc>
                <a:spcPct val="100000"/>
              </a:lnSpc>
              <a:spcBef>
                <a:spcPts val="0"/>
              </a:spcBef>
              <a:spcAft>
                <a:spcPts val="0"/>
              </a:spcAft>
              <a:buClr>
                <a:schemeClr val="dk1"/>
              </a:buClr>
              <a:buSzPts val="275"/>
              <a:buFont typeface="Trebuchet MS"/>
              <a:buNone/>
            </a:pPr>
            <a:fld id="{00000000-1234-1234-1234-123412341234}" type="slidenum">
              <a:rPr lang="en-US" sz="1100" b="0" i="0" u="none" strike="noStrike" cap="none">
                <a:solidFill>
                  <a:schemeClr val="dk1"/>
                </a:solidFill>
                <a:latin typeface="Trebuchet MS"/>
                <a:ea typeface="Trebuchet MS"/>
                <a:cs typeface="Trebuchet MS"/>
                <a:sym typeface="Trebuchet MS"/>
              </a:rPr>
              <a:t>6</a:t>
            </a:fld>
            <a:endParaRPr sz="1100" b="0" i="0" u="none" strike="noStrike" cap="none">
              <a:solidFill>
                <a:schemeClr val="dk1"/>
              </a:solidFill>
              <a:latin typeface="Trebuchet MS"/>
              <a:ea typeface="Trebuchet MS"/>
              <a:cs typeface="Trebuchet MS"/>
              <a:sym typeface="Trebuchet MS"/>
            </a:endParaRPr>
          </a:p>
        </p:txBody>
      </p:sp>
    </p:spTree>
    <p:extLst>
      <p:ext uri="{BB962C8B-B14F-4D97-AF65-F5344CB8AC3E}">
        <p14:creationId xmlns:p14="http://schemas.microsoft.com/office/powerpoint/2010/main" val="1931380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500050"/>
                </a:solidFill>
                <a:latin typeface="Calibri" panose="020F0502020204030204" pitchFamily="34" charset="0"/>
              </a:rPr>
              <a:t>reproducibility of the processes and resources</a:t>
            </a:r>
            <a:endParaRPr lang="en-US" dirty="0"/>
          </a:p>
        </p:txBody>
      </p:sp>
      <p:sp>
        <p:nvSpPr>
          <p:cNvPr id="4" name="Slide Number Placeholder 3"/>
          <p:cNvSpPr>
            <a:spLocks noGrp="1"/>
          </p:cNvSpPr>
          <p:nvPr>
            <p:ph type="sldNum" sz="quarter" idx="5"/>
          </p:nvPr>
        </p:nvSpPr>
        <p:spPr/>
        <p:txBody>
          <a:bodyPr/>
          <a:lstStyle/>
          <a:p>
            <a:fld id="{131B711F-231D-1544-A737-0EB2E23E1B62}" type="slidenum">
              <a:rPr lang="en-US" smtClean="0"/>
              <a:t>12</a:t>
            </a:fld>
            <a:endParaRPr lang="en-US"/>
          </a:p>
        </p:txBody>
      </p:sp>
    </p:spTree>
    <p:extLst>
      <p:ext uri="{BB962C8B-B14F-4D97-AF65-F5344CB8AC3E}">
        <p14:creationId xmlns:p14="http://schemas.microsoft.com/office/powerpoint/2010/main" val="2608659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500050"/>
                </a:solidFill>
                <a:latin typeface="Calibri" panose="020F0502020204030204" pitchFamily="34" charset="0"/>
              </a:rPr>
              <a:t>reproducibility of the processes and resources</a:t>
            </a:r>
            <a:endParaRPr lang="en-US" dirty="0"/>
          </a:p>
        </p:txBody>
      </p:sp>
      <p:sp>
        <p:nvSpPr>
          <p:cNvPr id="4" name="Slide Number Placeholder 3"/>
          <p:cNvSpPr>
            <a:spLocks noGrp="1"/>
          </p:cNvSpPr>
          <p:nvPr>
            <p:ph type="sldNum" sz="quarter" idx="5"/>
          </p:nvPr>
        </p:nvSpPr>
        <p:spPr/>
        <p:txBody>
          <a:bodyPr/>
          <a:lstStyle/>
          <a:p>
            <a:fld id="{131B711F-231D-1544-A737-0EB2E23E1B62}" type="slidenum">
              <a:rPr lang="en-US" smtClean="0"/>
              <a:t>13</a:t>
            </a:fld>
            <a:endParaRPr lang="en-US"/>
          </a:p>
        </p:txBody>
      </p:sp>
    </p:spTree>
    <p:extLst>
      <p:ext uri="{BB962C8B-B14F-4D97-AF65-F5344CB8AC3E}">
        <p14:creationId xmlns:p14="http://schemas.microsoft.com/office/powerpoint/2010/main" val="3377213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500050"/>
                </a:solidFill>
                <a:latin typeface="Calibri" panose="020F0502020204030204" pitchFamily="34" charset="0"/>
              </a:rPr>
              <a:t>reproducibility of the processes and resources</a:t>
            </a:r>
            <a:endParaRPr lang="en-US" dirty="0"/>
          </a:p>
        </p:txBody>
      </p:sp>
      <p:sp>
        <p:nvSpPr>
          <p:cNvPr id="4" name="Slide Number Placeholder 3"/>
          <p:cNvSpPr>
            <a:spLocks noGrp="1"/>
          </p:cNvSpPr>
          <p:nvPr>
            <p:ph type="sldNum" sz="quarter" idx="5"/>
          </p:nvPr>
        </p:nvSpPr>
        <p:spPr/>
        <p:txBody>
          <a:bodyPr/>
          <a:lstStyle/>
          <a:p>
            <a:fld id="{131B711F-231D-1544-A737-0EB2E23E1B62}" type="slidenum">
              <a:rPr lang="en-US" smtClean="0"/>
              <a:t>14</a:t>
            </a:fld>
            <a:endParaRPr lang="en-US"/>
          </a:p>
        </p:txBody>
      </p:sp>
    </p:spTree>
    <p:extLst>
      <p:ext uri="{BB962C8B-B14F-4D97-AF65-F5344CB8AC3E}">
        <p14:creationId xmlns:p14="http://schemas.microsoft.com/office/powerpoint/2010/main" val="339764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500050"/>
                </a:solidFill>
                <a:latin typeface="Calibri" panose="020F0502020204030204" pitchFamily="34" charset="0"/>
              </a:rPr>
              <a:t>reproducibility of the processes and resources</a:t>
            </a:r>
            <a:endParaRPr lang="en-US" dirty="0"/>
          </a:p>
        </p:txBody>
      </p:sp>
      <p:sp>
        <p:nvSpPr>
          <p:cNvPr id="4" name="Slide Number Placeholder 3"/>
          <p:cNvSpPr>
            <a:spLocks noGrp="1"/>
          </p:cNvSpPr>
          <p:nvPr>
            <p:ph type="sldNum" sz="quarter" idx="5"/>
          </p:nvPr>
        </p:nvSpPr>
        <p:spPr/>
        <p:txBody>
          <a:bodyPr/>
          <a:lstStyle/>
          <a:p>
            <a:fld id="{131B711F-231D-1544-A737-0EB2E23E1B62}" type="slidenum">
              <a:rPr lang="en-US" smtClean="0"/>
              <a:t>15</a:t>
            </a:fld>
            <a:endParaRPr lang="en-US"/>
          </a:p>
        </p:txBody>
      </p:sp>
    </p:spTree>
    <p:extLst>
      <p:ext uri="{BB962C8B-B14F-4D97-AF65-F5344CB8AC3E}">
        <p14:creationId xmlns:p14="http://schemas.microsoft.com/office/powerpoint/2010/main" val="3341935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500050"/>
                </a:solidFill>
                <a:latin typeface="Calibri" panose="020F0502020204030204" pitchFamily="34" charset="0"/>
              </a:rPr>
              <a:t>situations for which it is relevant or in which it was applied</a:t>
            </a:r>
            <a:endParaRPr lang="en-US" dirty="0"/>
          </a:p>
        </p:txBody>
      </p:sp>
      <p:sp>
        <p:nvSpPr>
          <p:cNvPr id="4" name="Slide Number Placeholder 3"/>
          <p:cNvSpPr>
            <a:spLocks noGrp="1"/>
          </p:cNvSpPr>
          <p:nvPr>
            <p:ph type="sldNum" sz="quarter" idx="5"/>
          </p:nvPr>
        </p:nvSpPr>
        <p:spPr/>
        <p:txBody>
          <a:bodyPr/>
          <a:lstStyle/>
          <a:p>
            <a:fld id="{131B711F-231D-1544-A737-0EB2E23E1B62}" type="slidenum">
              <a:rPr lang="en-US" smtClean="0"/>
              <a:t>17</a:t>
            </a:fld>
            <a:endParaRPr lang="en-US"/>
          </a:p>
        </p:txBody>
      </p:sp>
    </p:spTree>
    <p:extLst>
      <p:ext uri="{BB962C8B-B14F-4D97-AF65-F5344CB8AC3E}">
        <p14:creationId xmlns:p14="http://schemas.microsoft.com/office/powerpoint/2010/main" val="219983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73F62-9B6A-074F-A16E-B54C1B88BC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7E4983-09A4-494B-B992-84BB1A4505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1452B1-3F2D-3349-A3B0-45DF030C55B5}"/>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5" name="Footer Placeholder 4">
            <a:extLst>
              <a:ext uri="{FF2B5EF4-FFF2-40B4-BE49-F238E27FC236}">
                <a16:creationId xmlns:a16="http://schemas.microsoft.com/office/drawing/2014/main" id="{56ADC4A5-6A34-D549-A23D-6020092D5D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742059-58E9-E443-AFE2-FC67D3EB90E5}"/>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233577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E936A-A8A5-514A-AAFE-D33CA2422A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0EA934-13C7-DD47-A920-FDD515A81DC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1C84B-7519-8A4B-83BF-522D6852A7D4}"/>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5" name="Footer Placeholder 4">
            <a:extLst>
              <a:ext uri="{FF2B5EF4-FFF2-40B4-BE49-F238E27FC236}">
                <a16:creationId xmlns:a16="http://schemas.microsoft.com/office/drawing/2014/main" id="{0061E5B5-691C-9B4A-A66F-CED42A86D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8F8CE-4922-9A4E-A9A0-D4B84F220DB4}"/>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212168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64FE2-6F35-3C4B-812E-2745DDA813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64A966-3A86-A249-97BA-A951700BF9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655B4D6-787D-1644-9B63-69F2DF7B622B}"/>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5" name="Footer Placeholder 4">
            <a:extLst>
              <a:ext uri="{FF2B5EF4-FFF2-40B4-BE49-F238E27FC236}">
                <a16:creationId xmlns:a16="http://schemas.microsoft.com/office/drawing/2014/main" id="{8BD89AF0-989B-354C-AE55-1281AFAF9F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B54AC-35DF-984C-88FE-D3917EB18156}"/>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1793209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3521-7780-4E46-BED8-E9607698FC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9423B-F991-9B43-A7FB-99961112F1F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9AB030-1F6D-E849-B369-0A48BBEFEB0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CE8D63-9CD3-1F43-9AAA-7328B94E44D1}"/>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6" name="Footer Placeholder 5">
            <a:extLst>
              <a:ext uri="{FF2B5EF4-FFF2-40B4-BE49-F238E27FC236}">
                <a16:creationId xmlns:a16="http://schemas.microsoft.com/office/drawing/2014/main" id="{5BC28344-1AD2-5447-9A13-ECF8F614F5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B78227-F66D-344C-B764-669434CF5E59}"/>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188710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14FE-31FB-9441-A0CA-B3F13FDFCC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9232EC-7AD5-C14E-ACD5-6E55DD4934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9888409-93E8-E14E-A073-D4AD5AC74BA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F17EAC-CD57-C04A-A284-727B3AB7FB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C330177-0A84-FD48-AF33-DEBEF50F9F6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ACB06D-4A0A-B14C-AC3B-70638601EBEB}"/>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8" name="Footer Placeholder 7">
            <a:extLst>
              <a:ext uri="{FF2B5EF4-FFF2-40B4-BE49-F238E27FC236}">
                <a16:creationId xmlns:a16="http://schemas.microsoft.com/office/drawing/2014/main" id="{38E16797-05BA-7147-8008-7A103B852F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C769A2-F287-3B47-A1FC-2066DF596015}"/>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2356782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75AE-9110-C043-8CAE-CA63693793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141188-A585-D842-BBD3-EA9F0CD1029F}"/>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4" name="Footer Placeholder 3">
            <a:extLst>
              <a:ext uri="{FF2B5EF4-FFF2-40B4-BE49-F238E27FC236}">
                <a16:creationId xmlns:a16="http://schemas.microsoft.com/office/drawing/2014/main" id="{CB1F4BC7-70A1-0846-9E8A-592477FF97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3115EE-2AE5-5D4D-A605-8BFA95CB7902}"/>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3230578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B99479-8AAF-BF48-A799-046541CFDAC2}"/>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3" name="Footer Placeholder 2">
            <a:extLst>
              <a:ext uri="{FF2B5EF4-FFF2-40B4-BE49-F238E27FC236}">
                <a16:creationId xmlns:a16="http://schemas.microsoft.com/office/drawing/2014/main" id="{EB39776F-7F42-B340-948B-EF18C9761C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1B6FB3-9E6D-4E49-9DF4-3A68125926D4}"/>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218440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CF1D-2CC4-7547-B8F4-2FDB6E8F86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F0AA8E-E319-B344-9592-D47BD927D6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AAAA61-C7F6-1C4A-82E7-B0D8F04150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0F3AF3-CDFC-F240-A462-8CF3806AAF57}"/>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6" name="Footer Placeholder 5">
            <a:extLst>
              <a:ext uri="{FF2B5EF4-FFF2-40B4-BE49-F238E27FC236}">
                <a16:creationId xmlns:a16="http://schemas.microsoft.com/office/drawing/2014/main" id="{4213FB9F-03BE-384A-ACA5-D7087B6830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B86F1D-518D-314C-A346-D0ECC6527456}"/>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3169268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A311F-98A7-9443-B83A-EB54D28318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ED652D-6FC2-F746-8567-EFB817B912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4AE839-733B-BC4C-B179-B784106E92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B67A21-538A-EA41-9E2A-537A9A6FE0FB}"/>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6" name="Footer Placeholder 5">
            <a:extLst>
              <a:ext uri="{FF2B5EF4-FFF2-40B4-BE49-F238E27FC236}">
                <a16:creationId xmlns:a16="http://schemas.microsoft.com/office/drawing/2014/main" id="{73B0E380-F603-A048-B58D-C2D68A020A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708B9-040B-7C40-8123-E897459D1007}"/>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716963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20AB7-5B61-8848-9B39-BD73C1C839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E8B25E-3CE1-F14A-AD5A-D825D76AC4A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8B62E0-508C-CD4D-B056-1C04BED33519}"/>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5" name="Footer Placeholder 4">
            <a:extLst>
              <a:ext uri="{FF2B5EF4-FFF2-40B4-BE49-F238E27FC236}">
                <a16:creationId xmlns:a16="http://schemas.microsoft.com/office/drawing/2014/main" id="{3D1DA189-AE53-B643-B1E6-0D3AAE40D2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6988DE-2A38-2848-9BE7-FD4A1128002D}"/>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3958548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9E4AEF-A874-A844-BC66-08C3EACCF6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53428B-8276-7544-A9A4-EB9A6DED74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5DC878-A004-D646-A815-2143703E3751}"/>
              </a:ext>
            </a:extLst>
          </p:cNvPr>
          <p:cNvSpPr>
            <a:spLocks noGrp="1"/>
          </p:cNvSpPr>
          <p:nvPr>
            <p:ph type="dt" sz="half" idx="10"/>
          </p:nvPr>
        </p:nvSpPr>
        <p:spPr/>
        <p:txBody>
          <a:bodyPr/>
          <a:lstStyle/>
          <a:p>
            <a:fld id="{F72DA6CB-FEF1-7545-B594-66E8BC00ACF6}" type="datetimeFigureOut">
              <a:rPr lang="en-US" smtClean="0"/>
              <a:t>10/9/18</a:t>
            </a:fld>
            <a:endParaRPr lang="en-US"/>
          </a:p>
        </p:txBody>
      </p:sp>
      <p:sp>
        <p:nvSpPr>
          <p:cNvPr id="5" name="Footer Placeholder 4">
            <a:extLst>
              <a:ext uri="{FF2B5EF4-FFF2-40B4-BE49-F238E27FC236}">
                <a16:creationId xmlns:a16="http://schemas.microsoft.com/office/drawing/2014/main" id="{CAF4C154-2F07-104F-AC01-F87E2A248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B6F45-298A-0B4B-ADC5-13257F49D5B0}"/>
              </a:ext>
            </a:extLst>
          </p:cNvPr>
          <p:cNvSpPr>
            <a:spLocks noGrp="1"/>
          </p:cNvSpPr>
          <p:nvPr>
            <p:ph type="sldNum" sz="quarter" idx="12"/>
          </p:nvPr>
        </p:nvSpPr>
        <p:spPr/>
        <p:txBody>
          <a:bodyPr/>
          <a:lstStyle/>
          <a:p>
            <a:fld id="{9CA7CC93-C2BC-5E4C-B499-AAD276F98577}" type="slidenum">
              <a:rPr lang="en-US" smtClean="0"/>
              <a:t>‹#›</a:t>
            </a:fld>
            <a:endParaRPr lang="en-US"/>
          </a:p>
        </p:txBody>
      </p:sp>
    </p:spTree>
    <p:extLst>
      <p:ext uri="{BB962C8B-B14F-4D97-AF65-F5344CB8AC3E}">
        <p14:creationId xmlns:p14="http://schemas.microsoft.com/office/powerpoint/2010/main" val="1898408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Photograph">
  <p:cSld name="Content with Photograph">
    <p:spTree>
      <p:nvGrpSpPr>
        <p:cNvPr id="1" name="Shape 170"/>
        <p:cNvGrpSpPr/>
        <p:nvPr/>
      </p:nvGrpSpPr>
      <p:grpSpPr>
        <a:xfrm>
          <a:off x="0" y="0"/>
          <a:ext cx="0" cy="0"/>
          <a:chOff x="0" y="0"/>
          <a:chExt cx="0" cy="0"/>
        </a:xfrm>
      </p:grpSpPr>
      <p:sp>
        <p:nvSpPr>
          <p:cNvPr id="171" name="Google Shape;171;p32"/>
          <p:cNvSpPr/>
          <p:nvPr/>
        </p:nvSpPr>
        <p:spPr>
          <a:xfrm>
            <a:off x="0" y="0"/>
            <a:ext cx="12192000" cy="6858000"/>
          </a:xfrm>
          <a:prstGeom prst="rect">
            <a:avLst/>
          </a:prstGeom>
          <a:solidFill>
            <a:schemeClr val="lt1"/>
          </a:solidFill>
          <a:ln>
            <a:noFill/>
          </a:ln>
        </p:spPr>
        <p:txBody>
          <a:bodyPr spcFirstLastPara="1" wrap="square" lIns="101600" tIns="50775" rIns="101600" bIns="507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Arial"/>
              <a:ea typeface="Arial"/>
              <a:cs typeface="Arial"/>
              <a:sym typeface="Arial"/>
            </a:endParaRPr>
          </a:p>
        </p:txBody>
      </p:sp>
      <p:sp>
        <p:nvSpPr>
          <p:cNvPr id="172" name="Google Shape;172;p32"/>
          <p:cNvSpPr txBox="1">
            <a:spLocks noGrp="1"/>
          </p:cNvSpPr>
          <p:nvPr>
            <p:ph type="title"/>
          </p:nvPr>
        </p:nvSpPr>
        <p:spPr>
          <a:xfrm>
            <a:off x="553719" y="703916"/>
            <a:ext cx="6579900" cy="687300"/>
          </a:xfrm>
          <a:prstGeom prst="rect">
            <a:avLst/>
          </a:prstGeom>
          <a:noFill/>
          <a:ln>
            <a:noFill/>
          </a:ln>
        </p:spPr>
        <p:txBody>
          <a:bodyPr spcFirstLastPara="1" wrap="square" lIns="121900" tIns="121900" rIns="121900" bIns="121900" anchor="b" anchorCtr="0"/>
          <a:lstStyle>
            <a:lvl1pPr marL="0" marR="0" lvl="0" indent="0" algn="l" rtl="0">
              <a:lnSpc>
                <a:spcPct val="90000"/>
              </a:lnSpc>
              <a:spcBef>
                <a:spcPts val="0"/>
              </a:spcBef>
              <a:spcAft>
                <a:spcPts val="0"/>
              </a:spcAft>
              <a:buClr>
                <a:schemeClr val="dk2"/>
              </a:buClr>
              <a:buSzPts val="4000"/>
              <a:buFont typeface="Trebuchet MS"/>
              <a:buNone/>
              <a:defRPr sz="4000" b="1" i="0" u="none" strike="noStrike" cap="none">
                <a:solidFill>
                  <a:schemeClr val="dk2"/>
                </a:solidFill>
                <a:latin typeface="Trebuchet MS"/>
                <a:ea typeface="Trebuchet MS"/>
                <a:cs typeface="Trebuchet MS"/>
                <a:sym typeface="Trebuchet MS"/>
              </a:defRPr>
            </a:lvl1pPr>
            <a:lvl2pPr marL="0" marR="0" lvl="1"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2pPr>
            <a:lvl3pPr marL="0" marR="0" lvl="2"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3pPr>
            <a:lvl4pPr marL="0" marR="0" lvl="3"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4pPr>
            <a:lvl5pPr marL="0" marR="0" lvl="4"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5pPr>
            <a:lvl6pPr marL="508000" marR="0" lvl="5"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6pPr>
            <a:lvl7pPr marL="1016000" marR="0" lvl="6"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7pPr>
            <a:lvl8pPr marL="1524000" marR="0" lvl="7"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8pPr>
            <a:lvl9pPr marL="2032000" marR="0" lvl="8"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568960" y="2336703"/>
            <a:ext cx="6561900" cy="4104000"/>
          </a:xfrm>
          <a:prstGeom prst="rect">
            <a:avLst/>
          </a:prstGeom>
          <a:noFill/>
          <a:ln>
            <a:noFill/>
          </a:ln>
        </p:spPr>
        <p:txBody>
          <a:bodyPr spcFirstLastPara="1" wrap="square" lIns="121900" tIns="121900" rIns="121900" bIns="121900" anchor="t" anchorCtr="0"/>
          <a:lstStyle>
            <a:lvl1pPr marL="457200" marR="0" lvl="0" indent="-228600" algn="l" rtl="0">
              <a:lnSpc>
                <a:spcPct val="90000"/>
              </a:lnSpc>
              <a:spcBef>
                <a:spcPts val="1100"/>
              </a:spcBef>
              <a:spcAft>
                <a:spcPts val="0"/>
              </a:spcAft>
              <a:buClr>
                <a:schemeClr val="dk1"/>
              </a:buClr>
              <a:buSzPts val="2300"/>
              <a:buFont typeface="Trebuchet MS"/>
              <a:buNone/>
              <a:defRPr sz="2300" b="0" i="0" u="none" strike="noStrike" cap="none">
                <a:solidFill>
                  <a:schemeClr val="dk2"/>
                </a:solidFill>
                <a:latin typeface="Trebuchet MS"/>
                <a:ea typeface="Trebuchet MS"/>
                <a:cs typeface="Trebuchet MS"/>
                <a:sym typeface="Trebuchet MS"/>
              </a:defRPr>
            </a:lvl1pPr>
            <a:lvl2pPr marL="914400" marR="0" lvl="1" indent="-228600" algn="l" rtl="0">
              <a:lnSpc>
                <a:spcPct val="90000"/>
              </a:lnSpc>
              <a:spcBef>
                <a:spcPts val="1100"/>
              </a:spcBef>
              <a:spcAft>
                <a:spcPts val="0"/>
              </a:spcAft>
              <a:buClr>
                <a:schemeClr val="dk1"/>
              </a:buClr>
              <a:buSzPts val="2000"/>
              <a:buFont typeface="Trebuchet MS"/>
              <a:buNone/>
              <a:defRPr sz="2000" b="0" i="0" u="none" strike="noStrike" cap="none">
                <a:solidFill>
                  <a:schemeClr val="dk2"/>
                </a:solidFill>
                <a:latin typeface="Trebuchet MS"/>
                <a:ea typeface="Trebuchet MS"/>
                <a:cs typeface="Trebuchet MS"/>
                <a:sym typeface="Trebuchet MS"/>
              </a:defRPr>
            </a:lvl2pPr>
            <a:lvl3pPr marL="1371600" marR="0" lvl="2" indent="-228600" algn="l" rtl="0">
              <a:lnSpc>
                <a:spcPct val="90000"/>
              </a:lnSpc>
              <a:spcBef>
                <a:spcPts val="1100"/>
              </a:spcBef>
              <a:spcAft>
                <a:spcPts val="0"/>
              </a:spcAft>
              <a:buClr>
                <a:schemeClr val="dk1"/>
              </a:buClr>
              <a:buSzPts val="2000"/>
              <a:buFont typeface="Trebuchet MS"/>
              <a:buNone/>
              <a:defRPr sz="2000" b="0" i="0" u="none" strike="noStrike" cap="none">
                <a:solidFill>
                  <a:schemeClr val="dk2"/>
                </a:solidFill>
                <a:latin typeface="Trebuchet MS"/>
                <a:ea typeface="Trebuchet MS"/>
                <a:cs typeface="Trebuchet MS"/>
                <a:sym typeface="Trebuchet MS"/>
              </a:defRPr>
            </a:lvl3pPr>
            <a:lvl4pPr marL="1828800" marR="0" lvl="3" indent="-355600" algn="l" rtl="0">
              <a:lnSpc>
                <a:spcPct val="100000"/>
              </a:lnSpc>
              <a:spcBef>
                <a:spcPts val="1100"/>
              </a:spcBef>
              <a:spcAft>
                <a:spcPts val="0"/>
              </a:spcAft>
              <a:buClr>
                <a:schemeClr val="dk1"/>
              </a:buClr>
              <a:buSzPts val="2000"/>
              <a:buFont typeface="Noto Sans Symbols"/>
              <a:buChar char="▪"/>
              <a:defRPr sz="2000" b="0" i="0" u="none" strike="noStrike" cap="none">
                <a:solidFill>
                  <a:schemeClr val="lt1"/>
                </a:solidFill>
                <a:latin typeface="Trebuchet MS"/>
                <a:ea typeface="Trebuchet MS"/>
                <a:cs typeface="Trebuchet MS"/>
                <a:sym typeface="Trebuchet MS"/>
              </a:defRPr>
            </a:lvl4pPr>
            <a:lvl5pPr marL="2286000" marR="0" lvl="4" indent="-374650" algn="l" rtl="0">
              <a:lnSpc>
                <a:spcPct val="100000"/>
              </a:lnSpc>
              <a:spcBef>
                <a:spcPts val="400"/>
              </a:spcBef>
              <a:spcAft>
                <a:spcPts val="0"/>
              </a:spcAft>
              <a:buClr>
                <a:schemeClr val="dk1"/>
              </a:buClr>
              <a:buSzPts val="2300"/>
              <a:buFont typeface="Noto Sans Symbols"/>
              <a:buChar char="▪"/>
              <a:defRPr sz="2300" b="0" i="0" u="none" strike="noStrike" cap="none">
                <a:solidFill>
                  <a:schemeClr val="lt1"/>
                </a:solidFill>
                <a:latin typeface="Trebuchet MS"/>
                <a:ea typeface="Trebuchet MS"/>
                <a:cs typeface="Trebuchet MS"/>
                <a:sym typeface="Trebuchet MS"/>
              </a:defRPr>
            </a:lvl5pPr>
            <a:lvl6pPr marL="2743200" marR="0" lvl="5"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6pPr>
            <a:lvl7pPr marL="3200400" marR="0" lvl="6"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7pPr>
            <a:lvl8pPr marL="3657600" marR="0" lvl="7"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8pPr>
            <a:lvl9pPr marL="4114800" marR="0" lvl="8"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9pPr>
          </a:lstStyle>
          <a:p>
            <a:endParaRPr/>
          </a:p>
        </p:txBody>
      </p:sp>
      <p:sp>
        <p:nvSpPr>
          <p:cNvPr id="174" name="Google Shape;174;p32"/>
          <p:cNvSpPr txBox="1">
            <a:spLocks noGrp="1"/>
          </p:cNvSpPr>
          <p:nvPr>
            <p:ph type="body" idx="2"/>
          </p:nvPr>
        </p:nvSpPr>
        <p:spPr>
          <a:xfrm>
            <a:off x="553719" y="1314811"/>
            <a:ext cx="6579900" cy="584100"/>
          </a:xfrm>
          <a:prstGeom prst="rect">
            <a:avLst/>
          </a:prstGeom>
          <a:noFill/>
          <a:ln>
            <a:noFill/>
          </a:ln>
        </p:spPr>
        <p:txBody>
          <a:bodyPr spcFirstLastPara="1" wrap="square" lIns="121900" tIns="121900" rIns="121900" bIns="121900" anchor="t" anchorCtr="0"/>
          <a:lstStyle>
            <a:lvl1pPr marL="457200" marR="0" lvl="0" indent="-228600" algn="l" rtl="0">
              <a:lnSpc>
                <a:spcPct val="90000"/>
              </a:lnSpc>
              <a:spcBef>
                <a:spcPts val="1100"/>
              </a:spcBef>
              <a:spcAft>
                <a:spcPts val="0"/>
              </a:spcAft>
              <a:buClr>
                <a:schemeClr val="dk1"/>
              </a:buClr>
              <a:buSzPts val="2700"/>
              <a:buFont typeface="Trebuchet MS"/>
              <a:buNone/>
              <a:defRPr sz="2700" b="0" i="0" u="none" strike="noStrike" cap="none">
                <a:solidFill>
                  <a:schemeClr val="lt2"/>
                </a:solidFill>
                <a:latin typeface="Trebuchet MS"/>
                <a:ea typeface="Trebuchet MS"/>
                <a:cs typeface="Trebuchet MS"/>
                <a:sym typeface="Trebuchet MS"/>
              </a:defRPr>
            </a:lvl1pPr>
            <a:lvl2pPr marL="914400" marR="0" lvl="1" indent="-228600" algn="ctr" rtl="0">
              <a:lnSpc>
                <a:spcPct val="90000"/>
              </a:lnSpc>
              <a:spcBef>
                <a:spcPts val="1100"/>
              </a:spcBef>
              <a:spcAft>
                <a:spcPts val="0"/>
              </a:spcAft>
              <a:buClr>
                <a:schemeClr val="dk1"/>
              </a:buClr>
              <a:buSzPts val="3100"/>
              <a:buFont typeface="Trebuchet MS"/>
              <a:buNone/>
              <a:defRPr sz="3100" b="0" i="0" u="none" strike="noStrike" cap="none">
                <a:solidFill>
                  <a:schemeClr val="lt2"/>
                </a:solidFill>
                <a:latin typeface="Trebuchet MS"/>
                <a:ea typeface="Trebuchet MS"/>
                <a:cs typeface="Trebuchet MS"/>
                <a:sym typeface="Trebuchet MS"/>
              </a:defRPr>
            </a:lvl2pPr>
            <a:lvl3pPr marL="1371600" marR="0" lvl="2" indent="-228600" algn="ctr" rtl="0">
              <a:lnSpc>
                <a:spcPct val="90000"/>
              </a:lnSpc>
              <a:spcBef>
                <a:spcPts val="1100"/>
              </a:spcBef>
              <a:spcAft>
                <a:spcPts val="0"/>
              </a:spcAft>
              <a:buClr>
                <a:schemeClr val="dk1"/>
              </a:buClr>
              <a:buSzPts val="3100"/>
              <a:buFont typeface="Trebuchet MS"/>
              <a:buNone/>
              <a:defRPr sz="3100" b="0" i="0" u="none" strike="noStrike" cap="none">
                <a:solidFill>
                  <a:schemeClr val="lt2"/>
                </a:solidFill>
                <a:latin typeface="Trebuchet MS"/>
                <a:ea typeface="Trebuchet MS"/>
                <a:cs typeface="Trebuchet MS"/>
                <a:sym typeface="Trebuchet MS"/>
              </a:defRPr>
            </a:lvl3pPr>
            <a:lvl4pPr marL="1828800" marR="0" lvl="3" indent="-228600" algn="ctr" rtl="0">
              <a:lnSpc>
                <a:spcPct val="100000"/>
              </a:lnSpc>
              <a:spcBef>
                <a:spcPts val="1100"/>
              </a:spcBef>
              <a:spcAft>
                <a:spcPts val="0"/>
              </a:spcAft>
              <a:buClr>
                <a:schemeClr val="lt2"/>
              </a:buClr>
              <a:buSzPts val="3100"/>
              <a:buFont typeface="Trebuchet MS"/>
              <a:buNone/>
              <a:defRPr sz="3100" b="0" i="0" u="none" strike="noStrike" cap="none">
                <a:solidFill>
                  <a:schemeClr val="lt2"/>
                </a:solidFill>
                <a:latin typeface="Trebuchet MS"/>
                <a:ea typeface="Trebuchet MS"/>
                <a:cs typeface="Trebuchet MS"/>
                <a:sym typeface="Trebuchet MS"/>
              </a:defRPr>
            </a:lvl4pPr>
            <a:lvl5pPr marL="2286000" marR="0" lvl="4" indent="-228600" algn="ctr" rtl="0">
              <a:lnSpc>
                <a:spcPct val="100000"/>
              </a:lnSpc>
              <a:spcBef>
                <a:spcPts val="700"/>
              </a:spcBef>
              <a:spcAft>
                <a:spcPts val="0"/>
              </a:spcAft>
              <a:buClr>
                <a:schemeClr val="lt2"/>
              </a:buClr>
              <a:buSzPts val="3100"/>
              <a:buFont typeface="Trebuchet MS"/>
              <a:buNone/>
              <a:defRPr sz="3100" b="0" i="0" u="none" strike="noStrike" cap="none">
                <a:solidFill>
                  <a:schemeClr val="lt2"/>
                </a:solidFill>
                <a:latin typeface="Trebuchet MS"/>
                <a:ea typeface="Trebuchet MS"/>
                <a:cs typeface="Trebuchet MS"/>
                <a:sym typeface="Trebuchet MS"/>
              </a:defRPr>
            </a:lvl5pPr>
            <a:lvl6pPr marL="2743200" marR="0" lvl="5"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6pPr>
            <a:lvl7pPr marL="3200400" marR="0" lvl="6"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7pPr>
            <a:lvl8pPr marL="3657600" marR="0" lvl="7"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8pPr>
            <a:lvl9pPr marL="4114800" marR="0" lvl="8"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9pPr>
          </a:lstStyle>
          <a:p>
            <a:endParaRPr/>
          </a:p>
        </p:txBody>
      </p:sp>
      <p:pic>
        <p:nvPicPr>
          <p:cNvPr id="175" name="Google Shape;175;p32"/>
          <p:cNvPicPr preferRelativeResize="0"/>
          <p:nvPr/>
        </p:nvPicPr>
        <p:blipFill rotWithShape="1">
          <a:blip r:embed="rId2">
            <a:alphaModFix/>
          </a:blip>
          <a:srcRect/>
          <a:stretch/>
        </p:blipFill>
        <p:spPr>
          <a:xfrm>
            <a:off x="11256461" y="6428243"/>
            <a:ext cx="644789" cy="229207"/>
          </a:xfrm>
          <a:prstGeom prst="rect">
            <a:avLst/>
          </a:prstGeom>
          <a:noFill/>
          <a:ln>
            <a:noFill/>
          </a:ln>
        </p:spPr>
      </p:pic>
    </p:spTree>
    <p:extLst>
      <p:ext uri="{BB962C8B-B14F-4D97-AF65-F5344CB8AC3E}">
        <p14:creationId xmlns:p14="http://schemas.microsoft.com/office/powerpoint/2010/main" val="2881337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182"/>
        <p:cNvGrpSpPr/>
        <p:nvPr/>
      </p:nvGrpSpPr>
      <p:grpSpPr>
        <a:xfrm>
          <a:off x="0" y="0"/>
          <a:ext cx="0" cy="0"/>
          <a:chOff x="0" y="0"/>
          <a:chExt cx="0" cy="0"/>
        </a:xfrm>
      </p:grpSpPr>
      <p:sp>
        <p:nvSpPr>
          <p:cNvPr id="183" name="Google Shape;183;p34"/>
          <p:cNvSpPr txBox="1">
            <a:spLocks noGrp="1"/>
          </p:cNvSpPr>
          <p:nvPr>
            <p:ph type="title"/>
          </p:nvPr>
        </p:nvSpPr>
        <p:spPr>
          <a:xfrm>
            <a:off x="553719" y="734693"/>
            <a:ext cx="11084400" cy="656400"/>
          </a:xfrm>
          <a:prstGeom prst="rect">
            <a:avLst/>
          </a:prstGeom>
          <a:noFill/>
          <a:ln>
            <a:noFill/>
          </a:ln>
        </p:spPr>
        <p:txBody>
          <a:bodyPr spcFirstLastPara="1" wrap="square" lIns="121900" tIns="121900" rIns="121900" bIns="121900" anchor="b" anchorCtr="0"/>
          <a:lstStyle>
            <a:lvl1pPr marL="0" marR="0" lvl="0" indent="0" algn="ctr" rtl="0">
              <a:lnSpc>
                <a:spcPct val="90000"/>
              </a:lnSpc>
              <a:spcBef>
                <a:spcPts val="0"/>
              </a:spcBef>
              <a:spcAft>
                <a:spcPts val="0"/>
              </a:spcAft>
              <a:buClr>
                <a:schemeClr val="dk2"/>
              </a:buClr>
              <a:buSzPts val="4000"/>
              <a:buFont typeface="Trebuchet MS"/>
              <a:buNone/>
              <a:defRPr sz="4000" b="1" i="0" u="none" strike="noStrike" cap="none">
                <a:solidFill>
                  <a:schemeClr val="dk2"/>
                </a:solidFill>
                <a:latin typeface="Trebuchet MS"/>
                <a:ea typeface="Trebuchet MS"/>
                <a:cs typeface="Trebuchet MS"/>
                <a:sym typeface="Trebuchet MS"/>
              </a:defRPr>
            </a:lvl1pPr>
            <a:lvl2pPr marL="0" marR="0" lvl="1"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2pPr>
            <a:lvl3pPr marL="0" marR="0" lvl="2"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3pPr>
            <a:lvl4pPr marL="0" marR="0" lvl="3"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4pPr>
            <a:lvl5pPr marL="0" marR="0" lvl="4"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5pPr>
            <a:lvl6pPr marL="508000" marR="0" lvl="5"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6pPr>
            <a:lvl7pPr marL="1016000" marR="0" lvl="6"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7pPr>
            <a:lvl8pPr marL="1524000" marR="0" lvl="7"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8pPr>
            <a:lvl9pPr marL="2032000" marR="0" lvl="8" indent="0"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9pPr>
          </a:lstStyle>
          <a:p>
            <a:endParaRPr/>
          </a:p>
        </p:txBody>
      </p:sp>
      <p:sp>
        <p:nvSpPr>
          <p:cNvPr id="184" name="Google Shape;184;p34"/>
          <p:cNvSpPr txBox="1">
            <a:spLocks noGrp="1"/>
          </p:cNvSpPr>
          <p:nvPr>
            <p:ph type="body" idx="1"/>
          </p:nvPr>
        </p:nvSpPr>
        <p:spPr>
          <a:xfrm>
            <a:off x="574167" y="2336703"/>
            <a:ext cx="11054100" cy="4131900"/>
          </a:xfrm>
          <a:prstGeom prst="rect">
            <a:avLst/>
          </a:prstGeom>
          <a:noFill/>
          <a:ln>
            <a:noFill/>
          </a:ln>
        </p:spPr>
        <p:txBody>
          <a:bodyPr spcFirstLastPara="1" wrap="square" lIns="121900" tIns="121900" rIns="121900" bIns="121900" anchor="t" anchorCtr="0"/>
          <a:lstStyle>
            <a:lvl1pPr marL="457200" marR="0" lvl="0" indent="-374650" algn="l" rtl="0">
              <a:lnSpc>
                <a:spcPct val="90000"/>
              </a:lnSpc>
              <a:spcBef>
                <a:spcPts val="1100"/>
              </a:spcBef>
              <a:spcAft>
                <a:spcPts val="0"/>
              </a:spcAft>
              <a:buClr>
                <a:schemeClr val="dk1"/>
              </a:buClr>
              <a:buSzPts val="2300"/>
              <a:buFont typeface="Trebuchet MS"/>
              <a:buChar char="—"/>
              <a:defRPr sz="2300" b="0" i="0" u="none" strike="noStrike" cap="none">
                <a:solidFill>
                  <a:schemeClr val="dk2"/>
                </a:solidFill>
                <a:latin typeface="Trebuchet MS"/>
                <a:ea typeface="Trebuchet MS"/>
                <a:cs typeface="Trebuchet MS"/>
                <a:sym typeface="Trebuchet MS"/>
              </a:defRPr>
            </a:lvl1pPr>
            <a:lvl2pPr marL="914400" marR="0" lvl="1" indent="-355600" algn="l" rtl="0">
              <a:lnSpc>
                <a:spcPct val="90000"/>
              </a:lnSpc>
              <a:spcBef>
                <a:spcPts val="1100"/>
              </a:spcBef>
              <a:spcAft>
                <a:spcPts val="0"/>
              </a:spcAft>
              <a:buClr>
                <a:schemeClr val="dk1"/>
              </a:buClr>
              <a:buSzPts val="2000"/>
              <a:buFont typeface="Trebuchet MS"/>
              <a:buChar char="—"/>
              <a:defRPr sz="2000" b="0" i="0" u="none" strike="noStrike" cap="none">
                <a:solidFill>
                  <a:schemeClr val="dk2"/>
                </a:solidFill>
                <a:latin typeface="Trebuchet MS"/>
                <a:ea typeface="Trebuchet MS"/>
                <a:cs typeface="Trebuchet MS"/>
                <a:sym typeface="Trebuchet MS"/>
              </a:defRPr>
            </a:lvl2pPr>
            <a:lvl3pPr marL="1371600" marR="0" lvl="2" indent="-336550" algn="l" rtl="0">
              <a:lnSpc>
                <a:spcPct val="90000"/>
              </a:lnSpc>
              <a:spcBef>
                <a:spcPts val="1100"/>
              </a:spcBef>
              <a:spcAft>
                <a:spcPts val="0"/>
              </a:spcAft>
              <a:buClr>
                <a:schemeClr val="dk1"/>
              </a:buClr>
              <a:buSzPts val="1700"/>
              <a:buFont typeface="Trebuchet MS"/>
              <a:buChar char="—"/>
              <a:defRPr sz="1700" b="0" i="0" u="none" strike="noStrike" cap="none">
                <a:solidFill>
                  <a:schemeClr val="dk2"/>
                </a:solidFill>
                <a:latin typeface="Trebuchet MS"/>
                <a:ea typeface="Trebuchet MS"/>
                <a:cs typeface="Trebuchet MS"/>
                <a:sym typeface="Trebuchet MS"/>
              </a:defRPr>
            </a:lvl3pPr>
            <a:lvl4pPr marL="1828800" marR="0" lvl="3" indent="-355600" algn="l" rtl="0">
              <a:lnSpc>
                <a:spcPct val="100000"/>
              </a:lnSpc>
              <a:spcBef>
                <a:spcPts val="1100"/>
              </a:spcBef>
              <a:spcAft>
                <a:spcPts val="0"/>
              </a:spcAft>
              <a:buClr>
                <a:schemeClr val="dk1"/>
              </a:buClr>
              <a:buSzPts val="2000"/>
              <a:buFont typeface="Noto Sans Symbols"/>
              <a:buChar char="▪"/>
              <a:defRPr sz="2000" b="0" i="0" u="none" strike="noStrike" cap="none">
                <a:solidFill>
                  <a:schemeClr val="lt1"/>
                </a:solidFill>
                <a:latin typeface="Trebuchet MS"/>
                <a:ea typeface="Trebuchet MS"/>
                <a:cs typeface="Trebuchet MS"/>
                <a:sym typeface="Trebuchet MS"/>
              </a:defRPr>
            </a:lvl4pPr>
            <a:lvl5pPr marL="2286000" marR="0" lvl="4" indent="-374650" algn="l" rtl="0">
              <a:lnSpc>
                <a:spcPct val="100000"/>
              </a:lnSpc>
              <a:spcBef>
                <a:spcPts val="400"/>
              </a:spcBef>
              <a:spcAft>
                <a:spcPts val="0"/>
              </a:spcAft>
              <a:buClr>
                <a:schemeClr val="dk1"/>
              </a:buClr>
              <a:buSzPts val="2300"/>
              <a:buFont typeface="Noto Sans Symbols"/>
              <a:buChar char="▪"/>
              <a:defRPr sz="2300" b="0" i="0" u="none" strike="noStrike" cap="none">
                <a:solidFill>
                  <a:schemeClr val="lt1"/>
                </a:solidFill>
                <a:latin typeface="Trebuchet MS"/>
                <a:ea typeface="Trebuchet MS"/>
                <a:cs typeface="Trebuchet MS"/>
                <a:sym typeface="Trebuchet MS"/>
              </a:defRPr>
            </a:lvl5pPr>
            <a:lvl6pPr marL="2743200" marR="0" lvl="5"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6pPr>
            <a:lvl7pPr marL="3200400" marR="0" lvl="6"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7pPr>
            <a:lvl8pPr marL="3657600" marR="0" lvl="7"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8pPr>
            <a:lvl9pPr marL="4114800" marR="0" lvl="8"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9pPr>
          </a:lstStyle>
          <a:p>
            <a:endParaRPr/>
          </a:p>
        </p:txBody>
      </p:sp>
      <p:sp>
        <p:nvSpPr>
          <p:cNvPr id="185" name="Google Shape;185;p34"/>
          <p:cNvSpPr txBox="1">
            <a:spLocks noGrp="1"/>
          </p:cNvSpPr>
          <p:nvPr>
            <p:ph type="body" idx="2"/>
          </p:nvPr>
        </p:nvSpPr>
        <p:spPr>
          <a:xfrm>
            <a:off x="553719" y="1314811"/>
            <a:ext cx="11084400" cy="584100"/>
          </a:xfrm>
          <a:prstGeom prst="rect">
            <a:avLst/>
          </a:prstGeom>
          <a:noFill/>
          <a:ln>
            <a:noFill/>
          </a:ln>
        </p:spPr>
        <p:txBody>
          <a:bodyPr spcFirstLastPara="1" wrap="square" lIns="121900" tIns="121900" rIns="121900" bIns="121900" anchor="t" anchorCtr="0"/>
          <a:lstStyle>
            <a:lvl1pPr marL="457200" marR="0" lvl="0" indent="-228600" algn="ctr" rtl="0">
              <a:lnSpc>
                <a:spcPct val="90000"/>
              </a:lnSpc>
              <a:spcBef>
                <a:spcPts val="1100"/>
              </a:spcBef>
              <a:spcAft>
                <a:spcPts val="0"/>
              </a:spcAft>
              <a:buClr>
                <a:schemeClr val="dk1"/>
              </a:buClr>
              <a:buSzPts val="2700"/>
              <a:buFont typeface="Trebuchet MS"/>
              <a:buNone/>
              <a:defRPr sz="2700" b="0" i="0" u="none" strike="noStrike" cap="none">
                <a:solidFill>
                  <a:schemeClr val="lt2"/>
                </a:solidFill>
                <a:latin typeface="Trebuchet MS"/>
                <a:ea typeface="Trebuchet MS"/>
                <a:cs typeface="Trebuchet MS"/>
                <a:sym typeface="Trebuchet MS"/>
              </a:defRPr>
            </a:lvl1pPr>
            <a:lvl2pPr marL="914400" marR="0" lvl="1" indent="-228600" algn="ctr" rtl="0">
              <a:lnSpc>
                <a:spcPct val="90000"/>
              </a:lnSpc>
              <a:spcBef>
                <a:spcPts val="1100"/>
              </a:spcBef>
              <a:spcAft>
                <a:spcPts val="0"/>
              </a:spcAft>
              <a:buClr>
                <a:schemeClr val="dk1"/>
              </a:buClr>
              <a:buSzPts val="3100"/>
              <a:buFont typeface="Trebuchet MS"/>
              <a:buNone/>
              <a:defRPr sz="3100" b="0" i="0" u="none" strike="noStrike" cap="none">
                <a:solidFill>
                  <a:schemeClr val="lt2"/>
                </a:solidFill>
                <a:latin typeface="Trebuchet MS"/>
                <a:ea typeface="Trebuchet MS"/>
                <a:cs typeface="Trebuchet MS"/>
                <a:sym typeface="Trebuchet MS"/>
              </a:defRPr>
            </a:lvl2pPr>
            <a:lvl3pPr marL="1371600" marR="0" lvl="2" indent="-228600" algn="ctr" rtl="0">
              <a:lnSpc>
                <a:spcPct val="90000"/>
              </a:lnSpc>
              <a:spcBef>
                <a:spcPts val="1100"/>
              </a:spcBef>
              <a:spcAft>
                <a:spcPts val="0"/>
              </a:spcAft>
              <a:buClr>
                <a:schemeClr val="dk1"/>
              </a:buClr>
              <a:buSzPts val="3100"/>
              <a:buFont typeface="Trebuchet MS"/>
              <a:buNone/>
              <a:defRPr sz="3100" b="0" i="0" u="none" strike="noStrike" cap="none">
                <a:solidFill>
                  <a:schemeClr val="lt2"/>
                </a:solidFill>
                <a:latin typeface="Trebuchet MS"/>
                <a:ea typeface="Trebuchet MS"/>
                <a:cs typeface="Trebuchet MS"/>
                <a:sym typeface="Trebuchet MS"/>
              </a:defRPr>
            </a:lvl3pPr>
            <a:lvl4pPr marL="1828800" marR="0" lvl="3" indent="-228600" algn="ctr" rtl="0">
              <a:lnSpc>
                <a:spcPct val="100000"/>
              </a:lnSpc>
              <a:spcBef>
                <a:spcPts val="1100"/>
              </a:spcBef>
              <a:spcAft>
                <a:spcPts val="0"/>
              </a:spcAft>
              <a:buClr>
                <a:schemeClr val="lt2"/>
              </a:buClr>
              <a:buSzPts val="3100"/>
              <a:buFont typeface="Trebuchet MS"/>
              <a:buNone/>
              <a:defRPr sz="3100" b="0" i="0" u="none" strike="noStrike" cap="none">
                <a:solidFill>
                  <a:schemeClr val="lt2"/>
                </a:solidFill>
                <a:latin typeface="Trebuchet MS"/>
                <a:ea typeface="Trebuchet MS"/>
                <a:cs typeface="Trebuchet MS"/>
                <a:sym typeface="Trebuchet MS"/>
              </a:defRPr>
            </a:lvl4pPr>
            <a:lvl5pPr marL="2286000" marR="0" lvl="4" indent="-228600" algn="ctr" rtl="0">
              <a:lnSpc>
                <a:spcPct val="100000"/>
              </a:lnSpc>
              <a:spcBef>
                <a:spcPts val="700"/>
              </a:spcBef>
              <a:spcAft>
                <a:spcPts val="0"/>
              </a:spcAft>
              <a:buClr>
                <a:schemeClr val="lt2"/>
              </a:buClr>
              <a:buSzPts val="3100"/>
              <a:buFont typeface="Trebuchet MS"/>
              <a:buNone/>
              <a:defRPr sz="3100" b="0" i="0" u="none" strike="noStrike" cap="none">
                <a:solidFill>
                  <a:schemeClr val="lt2"/>
                </a:solidFill>
                <a:latin typeface="Trebuchet MS"/>
                <a:ea typeface="Trebuchet MS"/>
                <a:cs typeface="Trebuchet MS"/>
                <a:sym typeface="Trebuchet MS"/>
              </a:defRPr>
            </a:lvl5pPr>
            <a:lvl6pPr marL="2743200" marR="0" lvl="5"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6pPr>
            <a:lvl7pPr marL="3200400" marR="0" lvl="6"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7pPr>
            <a:lvl8pPr marL="3657600" marR="0" lvl="7"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8pPr>
            <a:lvl9pPr marL="4114800" marR="0" lvl="8"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634439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ansition - Green">
  <p:cSld name="Transition - Green">
    <p:spTree>
      <p:nvGrpSpPr>
        <p:cNvPr id="1" name="Shape 12"/>
        <p:cNvGrpSpPr/>
        <p:nvPr/>
      </p:nvGrpSpPr>
      <p:grpSpPr>
        <a:xfrm>
          <a:off x="0" y="0"/>
          <a:ext cx="0" cy="0"/>
          <a:chOff x="0" y="0"/>
          <a:chExt cx="0" cy="0"/>
        </a:xfrm>
      </p:grpSpPr>
      <p:sp>
        <p:nvSpPr>
          <p:cNvPr id="13" name="Google Shape;13;p2"/>
          <p:cNvSpPr/>
          <p:nvPr/>
        </p:nvSpPr>
        <p:spPr>
          <a:xfrm>
            <a:off x="0" y="0"/>
            <a:ext cx="12192000" cy="6858000"/>
          </a:xfrm>
          <a:prstGeom prst="rect">
            <a:avLst/>
          </a:prstGeom>
          <a:solidFill>
            <a:schemeClr val="lt2"/>
          </a:solidFill>
          <a:ln>
            <a:noFill/>
          </a:ln>
        </p:spPr>
        <p:txBody>
          <a:bodyPr spcFirstLastPara="1" wrap="square" lIns="101583" tIns="50778" rIns="101583" bIns="50778"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000" b="0" i="0" u="none" strike="noStrike" cap="none">
              <a:solidFill>
                <a:schemeClr val="lt1"/>
              </a:solidFill>
              <a:latin typeface="Arial"/>
              <a:ea typeface="Arial"/>
              <a:cs typeface="Arial"/>
              <a:sym typeface="Arial"/>
            </a:endParaRPr>
          </a:p>
        </p:txBody>
      </p:sp>
      <p:pic>
        <p:nvPicPr>
          <p:cNvPr id="14" name="Google Shape;14;p2"/>
          <p:cNvPicPr preferRelativeResize="0"/>
          <p:nvPr/>
        </p:nvPicPr>
        <p:blipFill rotWithShape="1">
          <a:blip r:embed="rId2" cstate="screen">
            <a:alphaModFix/>
            <a:extLst>
              <a:ext uri="{28A0092B-C50C-407E-A947-70E740481C1C}">
                <a14:useLocalDpi xmlns:a14="http://schemas.microsoft.com/office/drawing/2010/main"/>
              </a:ext>
            </a:extLst>
          </a:blip>
          <a:srcRect l="-12680" b="-5537"/>
          <a:stretch/>
        </p:blipFill>
        <p:spPr>
          <a:xfrm rot="10800000" flipH="1">
            <a:off x="0" y="0"/>
            <a:ext cx="12192000" cy="6858000"/>
          </a:xfrm>
          <a:prstGeom prst="rect">
            <a:avLst/>
          </a:prstGeom>
          <a:noFill/>
          <a:ln>
            <a:noFill/>
          </a:ln>
        </p:spPr>
      </p:pic>
      <p:sp>
        <p:nvSpPr>
          <p:cNvPr id="15" name="Google Shape;15;p2"/>
          <p:cNvSpPr/>
          <p:nvPr/>
        </p:nvSpPr>
        <p:spPr>
          <a:xfrm>
            <a:off x="0" y="0"/>
            <a:ext cx="12192000" cy="6858000"/>
          </a:xfrm>
          <a:prstGeom prst="rect">
            <a:avLst/>
          </a:prstGeom>
          <a:gradFill>
            <a:gsLst>
              <a:gs pos="0">
                <a:schemeClr val="lt2"/>
              </a:gs>
              <a:gs pos="40000">
                <a:schemeClr val="lt2"/>
              </a:gs>
              <a:gs pos="100000">
                <a:srgbClr val="76B900">
                  <a:alpha val="0"/>
                </a:srgbClr>
              </a:gs>
            </a:gsLst>
            <a:lin ang="3000000" scaled="0"/>
          </a:gradFill>
          <a:ln>
            <a:noFill/>
          </a:ln>
        </p:spPr>
        <p:txBody>
          <a:bodyPr spcFirstLastPara="1" wrap="square" lIns="101583" tIns="50778" rIns="101583" bIns="50778"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000" b="0" i="0" u="none" strike="noStrike" cap="none">
              <a:solidFill>
                <a:schemeClr val="lt1"/>
              </a:solidFill>
              <a:latin typeface="Arial"/>
              <a:ea typeface="Arial"/>
              <a:cs typeface="Arial"/>
              <a:sym typeface="Arial"/>
            </a:endParaRPr>
          </a:p>
        </p:txBody>
      </p:sp>
      <p:sp>
        <p:nvSpPr>
          <p:cNvPr id="16" name="Google Shape;16;p2"/>
          <p:cNvSpPr/>
          <p:nvPr/>
        </p:nvSpPr>
        <p:spPr>
          <a:xfrm>
            <a:off x="0" y="0"/>
            <a:ext cx="12192000" cy="6858000"/>
          </a:xfrm>
          <a:prstGeom prst="rect">
            <a:avLst/>
          </a:prstGeom>
          <a:gradFill>
            <a:gsLst>
              <a:gs pos="0">
                <a:schemeClr val="lt2"/>
              </a:gs>
              <a:gs pos="100000">
                <a:srgbClr val="76B900">
                  <a:alpha val="29411"/>
                </a:srgbClr>
              </a:gs>
            </a:gsLst>
            <a:lin ang="5400000" scaled="0"/>
          </a:gradFill>
          <a:ln>
            <a:noFill/>
          </a:ln>
        </p:spPr>
        <p:txBody>
          <a:bodyPr spcFirstLastPara="1" wrap="square" lIns="101583" tIns="50778" rIns="101583" bIns="50778"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000" b="0" i="0" u="none" strike="noStrike" cap="none">
              <a:solidFill>
                <a:schemeClr val="lt1"/>
              </a:solidFill>
              <a:latin typeface="Arial"/>
              <a:ea typeface="Arial"/>
              <a:cs typeface="Arial"/>
              <a:sym typeface="Arial"/>
            </a:endParaRPr>
          </a:p>
        </p:txBody>
      </p:sp>
      <p:sp>
        <p:nvSpPr>
          <p:cNvPr id="17" name="Google Shape;17;p2"/>
          <p:cNvSpPr txBox="1">
            <a:spLocks noGrp="1"/>
          </p:cNvSpPr>
          <p:nvPr>
            <p:ph type="title"/>
          </p:nvPr>
        </p:nvSpPr>
        <p:spPr>
          <a:xfrm>
            <a:off x="553720" y="3100706"/>
            <a:ext cx="11084560" cy="65659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chemeClr val="lt1"/>
              </a:buClr>
              <a:buSzPts val="1400"/>
              <a:buFont typeface="Trebuchet MS"/>
              <a:buNone/>
              <a:defRPr sz="4000" b="1" i="0" u="none" strike="noStrike" cap="none">
                <a:solidFill>
                  <a:schemeClr val="lt1"/>
                </a:solidFill>
                <a:latin typeface="Trebuchet MS"/>
                <a:ea typeface="Trebuchet MS"/>
                <a:cs typeface="Trebuchet MS"/>
                <a:sym typeface="Trebuchet MS"/>
              </a:defRPr>
            </a:lvl1pPr>
            <a:lvl2pPr marR="0" lvl="1"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9pPr>
          </a:lstStyle>
          <a:p>
            <a:endParaRPr/>
          </a:p>
        </p:txBody>
      </p:sp>
    </p:spTree>
    <p:extLst>
      <p:ext uri="{BB962C8B-B14F-4D97-AF65-F5344CB8AC3E}">
        <p14:creationId xmlns:p14="http://schemas.microsoft.com/office/powerpoint/2010/main" val="1905752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ubtitle, and Content with CONFIDENTIAL">
  <p:cSld name="Title, Subtitle, and Content with CONFIDENTIAL">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553720" y="734696"/>
            <a:ext cx="11084560" cy="656590"/>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2"/>
              </a:buClr>
              <a:buSzPts val="1400"/>
              <a:buFont typeface="Trebuchet MS"/>
              <a:buNone/>
              <a:defRPr sz="4000" b="1"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9pPr>
          </a:lstStyle>
          <a:p>
            <a:endParaRPr/>
          </a:p>
        </p:txBody>
      </p:sp>
      <p:sp>
        <p:nvSpPr>
          <p:cNvPr id="24" name="Google Shape;24;p4"/>
          <p:cNvSpPr txBox="1">
            <a:spLocks noGrp="1"/>
          </p:cNvSpPr>
          <p:nvPr>
            <p:ph type="body" idx="1"/>
          </p:nvPr>
        </p:nvSpPr>
        <p:spPr>
          <a:xfrm>
            <a:off x="574167" y="2336706"/>
            <a:ext cx="11054080" cy="4132139"/>
          </a:xfrm>
          <a:prstGeom prst="rect">
            <a:avLst/>
          </a:prstGeom>
          <a:noFill/>
          <a:ln>
            <a:noFill/>
          </a:ln>
        </p:spPr>
        <p:txBody>
          <a:bodyPr spcFirstLastPara="1" wrap="square" lIns="91425" tIns="91425" rIns="91425" bIns="91425" anchor="t" anchorCtr="0"/>
          <a:lstStyle>
            <a:lvl1pPr marL="507995" marR="0" lvl="0" indent="-253997" algn="l" rtl="0">
              <a:lnSpc>
                <a:spcPct val="90000"/>
              </a:lnSpc>
              <a:spcBef>
                <a:spcPts val="1000"/>
              </a:spcBef>
              <a:spcAft>
                <a:spcPts val="0"/>
              </a:spcAft>
              <a:buClr>
                <a:schemeClr val="dk1"/>
              </a:buClr>
              <a:buSzPts val="1400"/>
              <a:buFont typeface="Trebuchet MS"/>
              <a:buNone/>
              <a:defRPr sz="2222" b="0" i="0" u="none" strike="noStrike" cap="none">
                <a:solidFill>
                  <a:schemeClr val="dk2"/>
                </a:solidFill>
                <a:latin typeface="Trebuchet MS"/>
                <a:ea typeface="Trebuchet MS"/>
                <a:cs typeface="Trebuchet MS"/>
                <a:sym typeface="Trebuchet MS"/>
              </a:defRPr>
            </a:lvl1pPr>
            <a:lvl2pPr marL="1015990" marR="0" lvl="1" indent="-253997" algn="l" rtl="0">
              <a:lnSpc>
                <a:spcPct val="90000"/>
              </a:lnSpc>
              <a:spcBef>
                <a:spcPts val="1000"/>
              </a:spcBef>
              <a:spcAft>
                <a:spcPts val="0"/>
              </a:spcAft>
              <a:buClr>
                <a:schemeClr val="dk1"/>
              </a:buClr>
              <a:buSzPts val="1400"/>
              <a:buFont typeface="Trebuchet MS"/>
              <a:buNone/>
              <a:defRPr sz="2000" b="0" i="0" u="none" strike="noStrike" cap="none">
                <a:solidFill>
                  <a:schemeClr val="dk2"/>
                </a:solidFill>
                <a:latin typeface="Trebuchet MS"/>
                <a:ea typeface="Trebuchet MS"/>
                <a:cs typeface="Trebuchet MS"/>
                <a:sym typeface="Trebuchet MS"/>
              </a:defRPr>
            </a:lvl2pPr>
            <a:lvl3pPr marL="1523985" marR="0" lvl="2" indent="-253997" algn="l" rtl="0">
              <a:lnSpc>
                <a:spcPct val="90000"/>
              </a:lnSpc>
              <a:spcBef>
                <a:spcPts val="1000"/>
              </a:spcBef>
              <a:spcAft>
                <a:spcPts val="0"/>
              </a:spcAft>
              <a:buClr>
                <a:schemeClr val="dk1"/>
              </a:buClr>
              <a:buSzPts val="1400"/>
              <a:buFont typeface="Trebuchet MS"/>
              <a:buNone/>
              <a:defRPr sz="1778" b="0" i="0" u="none" strike="noStrike" cap="none">
                <a:solidFill>
                  <a:schemeClr val="dk2"/>
                </a:solidFill>
                <a:latin typeface="Trebuchet MS"/>
                <a:ea typeface="Trebuchet MS"/>
                <a:cs typeface="Trebuchet MS"/>
                <a:sym typeface="Trebuchet MS"/>
              </a:defRPr>
            </a:lvl3pPr>
            <a:lvl4pPr marL="2031980" marR="0" lvl="3" indent="-380996" algn="l" rtl="0">
              <a:lnSpc>
                <a:spcPct val="100000"/>
              </a:lnSpc>
              <a:spcBef>
                <a:spcPts val="1000"/>
              </a:spcBef>
              <a:spcAft>
                <a:spcPts val="0"/>
              </a:spcAft>
              <a:buClr>
                <a:schemeClr val="dk1"/>
              </a:buClr>
              <a:buSzPts val="1800"/>
              <a:buFont typeface="Noto Sans Symbols"/>
              <a:buChar char="▪"/>
              <a:defRPr sz="2000" b="0" i="0" u="none" strike="noStrike" cap="none">
                <a:solidFill>
                  <a:schemeClr val="lt1"/>
                </a:solidFill>
                <a:latin typeface="Trebuchet MS"/>
                <a:ea typeface="Trebuchet MS"/>
                <a:cs typeface="Trebuchet MS"/>
                <a:sym typeface="Trebuchet MS"/>
              </a:defRPr>
            </a:lvl4pPr>
            <a:lvl5pPr marL="2539975" marR="0" lvl="4" indent="-395107" algn="l" rtl="0">
              <a:lnSpc>
                <a:spcPct val="100000"/>
              </a:lnSpc>
              <a:spcBef>
                <a:spcPts val="444"/>
              </a:spcBef>
              <a:spcAft>
                <a:spcPts val="0"/>
              </a:spcAft>
              <a:buClr>
                <a:schemeClr val="dk1"/>
              </a:buClr>
              <a:buSzPts val="2000"/>
              <a:buFont typeface="Noto Sans Symbols"/>
              <a:buChar char="▪"/>
              <a:defRPr sz="2222" b="0" i="0" u="none" strike="noStrike" cap="none">
                <a:solidFill>
                  <a:schemeClr val="lt1"/>
                </a:solidFill>
                <a:latin typeface="Trebuchet MS"/>
                <a:ea typeface="Trebuchet MS"/>
                <a:cs typeface="Trebuchet MS"/>
                <a:sym typeface="Trebuchet MS"/>
              </a:defRPr>
            </a:lvl5pPr>
            <a:lvl6pPr marL="3047970" marR="0" lvl="5"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6pPr>
            <a:lvl7pPr marL="3555964" marR="0" lvl="6"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7pPr>
            <a:lvl8pPr marL="4063959" marR="0" lvl="7"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8pPr>
            <a:lvl9pPr marL="4571954" marR="0" lvl="8"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9pPr>
          </a:lstStyle>
          <a:p>
            <a:endParaRPr/>
          </a:p>
        </p:txBody>
      </p:sp>
      <p:sp>
        <p:nvSpPr>
          <p:cNvPr id="25" name="Google Shape;25;p4"/>
          <p:cNvSpPr txBox="1">
            <a:spLocks noGrp="1"/>
          </p:cNvSpPr>
          <p:nvPr>
            <p:ph type="body" idx="2"/>
          </p:nvPr>
        </p:nvSpPr>
        <p:spPr>
          <a:xfrm>
            <a:off x="553720" y="1314815"/>
            <a:ext cx="11084560" cy="583848"/>
          </a:xfrm>
          <a:prstGeom prst="rect">
            <a:avLst/>
          </a:prstGeom>
          <a:noFill/>
          <a:ln>
            <a:noFill/>
          </a:ln>
        </p:spPr>
        <p:txBody>
          <a:bodyPr spcFirstLastPara="1" wrap="square" lIns="91425" tIns="91425" rIns="91425" bIns="91425" anchor="t" anchorCtr="0"/>
          <a:lstStyle>
            <a:lvl1pPr marL="507995" marR="0" lvl="0" indent="-253997" algn="ctr" rtl="0">
              <a:lnSpc>
                <a:spcPct val="90000"/>
              </a:lnSpc>
              <a:spcBef>
                <a:spcPts val="1000"/>
              </a:spcBef>
              <a:spcAft>
                <a:spcPts val="0"/>
              </a:spcAft>
              <a:buClr>
                <a:schemeClr val="dk1"/>
              </a:buClr>
              <a:buSzPts val="1400"/>
              <a:buFont typeface="Trebuchet MS"/>
              <a:buNone/>
              <a:defRPr sz="2667" b="0" i="0" u="none" strike="noStrike" cap="none">
                <a:solidFill>
                  <a:schemeClr val="lt2"/>
                </a:solidFill>
                <a:latin typeface="Trebuchet MS"/>
                <a:ea typeface="Trebuchet MS"/>
                <a:cs typeface="Trebuchet MS"/>
                <a:sym typeface="Trebuchet MS"/>
              </a:defRPr>
            </a:lvl1pPr>
            <a:lvl2pPr marL="1015990" marR="0" lvl="1" indent="-253997" algn="ctr" rtl="0">
              <a:lnSpc>
                <a:spcPct val="90000"/>
              </a:lnSpc>
              <a:spcBef>
                <a:spcPts val="1000"/>
              </a:spcBef>
              <a:spcAft>
                <a:spcPts val="0"/>
              </a:spcAft>
              <a:buClr>
                <a:schemeClr val="dk1"/>
              </a:buClr>
              <a:buSzPts val="1400"/>
              <a:buFont typeface="Trebuchet MS"/>
              <a:buNone/>
              <a:defRPr sz="3111" b="0" i="0" u="none" strike="noStrike" cap="none">
                <a:solidFill>
                  <a:schemeClr val="lt2"/>
                </a:solidFill>
                <a:latin typeface="Trebuchet MS"/>
                <a:ea typeface="Trebuchet MS"/>
                <a:cs typeface="Trebuchet MS"/>
                <a:sym typeface="Trebuchet MS"/>
              </a:defRPr>
            </a:lvl2pPr>
            <a:lvl3pPr marL="1523985" marR="0" lvl="2" indent="-253997" algn="ctr" rtl="0">
              <a:lnSpc>
                <a:spcPct val="90000"/>
              </a:lnSpc>
              <a:spcBef>
                <a:spcPts val="1000"/>
              </a:spcBef>
              <a:spcAft>
                <a:spcPts val="0"/>
              </a:spcAft>
              <a:buClr>
                <a:schemeClr val="dk1"/>
              </a:buClr>
              <a:buSzPts val="1400"/>
              <a:buFont typeface="Trebuchet MS"/>
              <a:buNone/>
              <a:defRPr sz="3111" b="0" i="0" u="none" strike="noStrike" cap="none">
                <a:solidFill>
                  <a:schemeClr val="lt2"/>
                </a:solidFill>
                <a:latin typeface="Trebuchet MS"/>
                <a:ea typeface="Trebuchet MS"/>
                <a:cs typeface="Trebuchet MS"/>
                <a:sym typeface="Trebuchet MS"/>
              </a:defRPr>
            </a:lvl3pPr>
            <a:lvl4pPr marL="2031980" marR="0" lvl="3" indent="-253997" algn="ctr" rtl="0">
              <a:lnSpc>
                <a:spcPct val="100000"/>
              </a:lnSpc>
              <a:spcBef>
                <a:spcPts val="1000"/>
              </a:spcBef>
              <a:spcAft>
                <a:spcPts val="0"/>
              </a:spcAft>
              <a:buClr>
                <a:schemeClr val="lt2"/>
              </a:buClr>
              <a:buSzPts val="2000"/>
              <a:buFont typeface="Trebuchet MS"/>
              <a:buNone/>
              <a:defRPr sz="3111" b="0" i="0" u="none" strike="noStrike" cap="none">
                <a:solidFill>
                  <a:schemeClr val="lt2"/>
                </a:solidFill>
                <a:latin typeface="Trebuchet MS"/>
                <a:ea typeface="Trebuchet MS"/>
                <a:cs typeface="Trebuchet MS"/>
                <a:sym typeface="Trebuchet MS"/>
              </a:defRPr>
            </a:lvl4pPr>
            <a:lvl5pPr marL="2539975" marR="0" lvl="4" indent="-253997" algn="ctr" rtl="0">
              <a:lnSpc>
                <a:spcPct val="100000"/>
              </a:lnSpc>
              <a:spcBef>
                <a:spcPts val="622"/>
              </a:spcBef>
              <a:spcAft>
                <a:spcPts val="0"/>
              </a:spcAft>
              <a:buClr>
                <a:schemeClr val="lt2"/>
              </a:buClr>
              <a:buSzPts val="2000"/>
              <a:buFont typeface="Trebuchet MS"/>
              <a:buNone/>
              <a:defRPr sz="3111" b="0" i="0" u="none" strike="noStrike" cap="none">
                <a:solidFill>
                  <a:schemeClr val="lt2"/>
                </a:solidFill>
                <a:latin typeface="Trebuchet MS"/>
                <a:ea typeface="Trebuchet MS"/>
                <a:cs typeface="Trebuchet MS"/>
                <a:sym typeface="Trebuchet MS"/>
              </a:defRPr>
            </a:lvl5pPr>
            <a:lvl6pPr marL="3047970" marR="0" lvl="5"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6pPr>
            <a:lvl7pPr marL="3555964" marR="0" lvl="6"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7pPr>
            <a:lvl8pPr marL="4063959" marR="0" lvl="7"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8pPr>
            <a:lvl9pPr marL="4571954" marR="0" lvl="8"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9pPr>
          </a:lstStyle>
          <a:p>
            <a:endParaRPr/>
          </a:p>
        </p:txBody>
      </p:sp>
      <p:sp>
        <p:nvSpPr>
          <p:cNvPr id="26" name="Google Shape;26;p4"/>
          <p:cNvSpPr/>
          <p:nvPr/>
        </p:nvSpPr>
        <p:spPr>
          <a:xfrm>
            <a:off x="7833032" y="6424130"/>
            <a:ext cx="3069851" cy="275713"/>
          </a:xfrm>
          <a:prstGeom prst="rect">
            <a:avLst/>
          </a:prstGeom>
          <a:noFill/>
          <a:ln>
            <a:noFill/>
          </a:ln>
        </p:spPr>
        <p:txBody>
          <a:bodyPr spcFirstLastPara="1" wrap="square" lIns="101583" tIns="50778" rIns="101583" bIns="50778" anchor="b" anchorCtr="0">
            <a:noAutofit/>
          </a:bodyPr>
          <a:lstStyle/>
          <a:p>
            <a:pPr marL="0" marR="0" lvl="0" indent="0" algn="r" rtl="0">
              <a:lnSpc>
                <a:spcPct val="90000"/>
              </a:lnSpc>
              <a:spcBef>
                <a:spcPts val="0"/>
              </a:spcBef>
              <a:spcAft>
                <a:spcPts val="0"/>
              </a:spcAft>
              <a:buClr>
                <a:schemeClr val="dk2"/>
              </a:buClr>
              <a:buSzPts val="800"/>
              <a:buFont typeface="Trebuchet MS"/>
              <a:buNone/>
            </a:pPr>
            <a:r>
              <a:rPr lang="en-US" sz="889" b="1" i="0" u="none" strike="noStrike" cap="none">
                <a:solidFill>
                  <a:schemeClr val="dk2"/>
                </a:solidFill>
                <a:latin typeface="Trebuchet MS"/>
                <a:ea typeface="Trebuchet MS"/>
                <a:cs typeface="Trebuchet MS"/>
                <a:sym typeface="Trebuchet MS"/>
              </a:rPr>
              <a:t>NVIDIA CONFIDENTIAL. DO NOT DISTRIBUTE.</a:t>
            </a:r>
            <a:endParaRPr sz="2000"/>
          </a:p>
        </p:txBody>
      </p:sp>
    </p:spTree>
    <p:extLst>
      <p:ext uri="{BB962C8B-B14F-4D97-AF65-F5344CB8AC3E}">
        <p14:creationId xmlns:p14="http://schemas.microsoft.com/office/powerpoint/2010/main" val="4113605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ubtitle, and Two Content">
  <p:cSld name="Title, Subtitle, and Two Conten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553720" y="727058"/>
            <a:ext cx="11084560" cy="656590"/>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2"/>
              </a:buClr>
              <a:buSzPts val="1400"/>
              <a:buFont typeface="Trebuchet MS"/>
              <a:buNone/>
              <a:defRPr sz="4000" b="1"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9pPr>
          </a:lstStyle>
          <a:p>
            <a:endParaRPr/>
          </a:p>
        </p:txBody>
      </p:sp>
      <p:sp>
        <p:nvSpPr>
          <p:cNvPr id="29" name="Google Shape;29;p5"/>
          <p:cNvSpPr txBox="1">
            <a:spLocks noGrp="1"/>
          </p:cNvSpPr>
          <p:nvPr>
            <p:ph type="body" idx="1"/>
          </p:nvPr>
        </p:nvSpPr>
        <p:spPr>
          <a:xfrm>
            <a:off x="553721" y="2346291"/>
            <a:ext cx="5494514" cy="4103912"/>
          </a:xfrm>
          <a:prstGeom prst="rect">
            <a:avLst/>
          </a:prstGeom>
          <a:noFill/>
          <a:ln>
            <a:noFill/>
          </a:ln>
        </p:spPr>
        <p:txBody>
          <a:bodyPr spcFirstLastPara="1" wrap="square" lIns="91425" tIns="91425" rIns="91425" bIns="91425" anchor="t" anchorCtr="0"/>
          <a:lstStyle>
            <a:lvl1pPr marL="507995" marR="0" lvl="0" indent="-423329" algn="l" rtl="0">
              <a:lnSpc>
                <a:spcPct val="90000"/>
              </a:lnSpc>
              <a:spcBef>
                <a:spcPts val="1000"/>
              </a:spcBef>
              <a:spcAft>
                <a:spcPts val="0"/>
              </a:spcAft>
              <a:buClr>
                <a:schemeClr val="dk1"/>
              </a:buClr>
              <a:buSzPts val="2400"/>
              <a:buFont typeface="Trebuchet MS"/>
              <a:buChar char="•"/>
              <a:defRPr sz="2667" b="0" i="0" u="none" strike="noStrike" cap="none">
                <a:solidFill>
                  <a:schemeClr val="dk2"/>
                </a:solidFill>
                <a:latin typeface="Trebuchet MS"/>
                <a:ea typeface="Trebuchet MS"/>
                <a:cs typeface="Trebuchet MS"/>
                <a:sym typeface="Trebuchet MS"/>
              </a:defRPr>
            </a:lvl1pPr>
            <a:lvl2pPr marL="1015990" marR="0" lvl="1" indent="-395107" algn="l" rtl="0">
              <a:lnSpc>
                <a:spcPct val="90000"/>
              </a:lnSpc>
              <a:spcBef>
                <a:spcPts val="1000"/>
              </a:spcBef>
              <a:spcAft>
                <a:spcPts val="0"/>
              </a:spcAft>
              <a:buClr>
                <a:schemeClr val="dk1"/>
              </a:buClr>
              <a:buSzPts val="2000"/>
              <a:buFont typeface="Trebuchet MS"/>
              <a:buChar char="•"/>
              <a:defRPr sz="2222" b="0" i="0" u="none" strike="noStrike" cap="none">
                <a:solidFill>
                  <a:schemeClr val="dk2"/>
                </a:solidFill>
                <a:latin typeface="Trebuchet MS"/>
                <a:ea typeface="Trebuchet MS"/>
                <a:cs typeface="Trebuchet MS"/>
                <a:sym typeface="Trebuchet MS"/>
              </a:defRPr>
            </a:lvl2pPr>
            <a:lvl3pPr marL="1523985" marR="0" lvl="2" indent="-380996" algn="l" rtl="0">
              <a:lnSpc>
                <a:spcPct val="90000"/>
              </a:lnSpc>
              <a:spcBef>
                <a:spcPts val="1000"/>
              </a:spcBef>
              <a:spcAft>
                <a:spcPts val="0"/>
              </a:spcAft>
              <a:buClr>
                <a:schemeClr val="dk1"/>
              </a:buClr>
              <a:buSzPts val="1800"/>
              <a:buFont typeface="Trebuchet MS"/>
              <a:buChar char="•"/>
              <a:defRPr sz="2000" b="0" i="0" u="none" strike="noStrike" cap="none">
                <a:solidFill>
                  <a:schemeClr val="dk2"/>
                </a:solidFill>
                <a:latin typeface="Trebuchet MS"/>
                <a:ea typeface="Trebuchet MS"/>
                <a:cs typeface="Trebuchet MS"/>
                <a:sym typeface="Trebuchet MS"/>
              </a:defRPr>
            </a:lvl3pPr>
            <a:lvl4pPr marL="2031980" marR="0" lvl="3" indent="-380996" algn="l" rtl="0">
              <a:lnSpc>
                <a:spcPct val="100000"/>
              </a:lnSpc>
              <a:spcBef>
                <a:spcPts val="1000"/>
              </a:spcBef>
              <a:spcAft>
                <a:spcPts val="0"/>
              </a:spcAft>
              <a:buClr>
                <a:schemeClr val="lt1"/>
              </a:buClr>
              <a:buSzPts val="1800"/>
              <a:buFont typeface="Noto Sans Symbols"/>
              <a:buChar char="▪"/>
              <a:defRPr sz="2000" b="0" i="0" u="none" strike="noStrike" cap="none">
                <a:solidFill>
                  <a:schemeClr val="lt1"/>
                </a:solidFill>
                <a:latin typeface="Trebuchet MS"/>
                <a:ea typeface="Trebuchet MS"/>
                <a:cs typeface="Trebuchet MS"/>
                <a:sym typeface="Trebuchet MS"/>
              </a:defRPr>
            </a:lvl4pPr>
            <a:lvl5pPr marL="2539975" marR="0" lvl="4" indent="-380996" algn="l" rtl="0">
              <a:lnSpc>
                <a:spcPct val="100000"/>
              </a:lnSpc>
              <a:spcBef>
                <a:spcPts val="400"/>
              </a:spcBef>
              <a:spcAft>
                <a:spcPts val="0"/>
              </a:spcAft>
              <a:buClr>
                <a:schemeClr val="lt1"/>
              </a:buClr>
              <a:buSzPts val="1800"/>
              <a:buFont typeface="Noto Sans Symbols"/>
              <a:buChar char="▪"/>
              <a:defRPr sz="2000" b="0" i="0" u="none" strike="noStrike" cap="none">
                <a:solidFill>
                  <a:schemeClr val="lt1"/>
                </a:solidFill>
                <a:latin typeface="Trebuchet MS"/>
                <a:ea typeface="Trebuchet MS"/>
                <a:cs typeface="Trebuchet MS"/>
                <a:sym typeface="Trebuchet MS"/>
              </a:defRPr>
            </a:lvl5pPr>
            <a:lvl6pPr marL="3047970" marR="0" lvl="5"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6pPr>
            <a:lvl7pPr marL="3555964" marR="0" lvl="6"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7pPr>
            <a:lvl8pPr marL="4063959" marR="0" lvl="7"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8pPr>
            <a:lvl9pPr marL="4571954" marR="0" lvl="8"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9pPr>
          </a:lstStyle>
          <a:p>
            <a:endParaRPr/>
          </a:p>
        </p:txBody>
      </p:sp>
      <p:sp>
        <p:nvSpPr>
          <p:cNvPr id="30" name="Google Shape;30;p5"/>
          <p:cNvSpPr txBox="1">
            <a:spLocks noGrp="1"/>
          </p:cNvSpPr>
          <p:nvPr>
            <p:ph type="body" idx="2"/>
          </p:nvPr>
        </p:nvSpPr>
        <p:spPr>
          <a:xfrm>
            <a:off x="6143767" y="2346291"/>
            <a:ext cx="5494513" cy="4103912"/>
          </a:xfrm>
          <a:prstGeom prst="rect">
            <a:avLst/>
          </a:prstGeom>
          <a:noFill/>
          <a:ln>
            <a:noFill/>
          </a:ln>
        </p:spPr>
        <p:txBody>
          <a:bodyPr spcFirstLastPara="1" wrap="square" lIns="91425" tIns="91425" rIns="91425" bIns="91425" anchor="t" anchorCtr="0"/>
          <a:lstStyle>
            <a:lvl1pPr marL="507995" marR="0" lvl="0" indent="-423329" algn="l" rtl="0">
              <a:lnSpc>
                <a:spcPct val="90000"/>
              </a:lnSpc>
              <a:spcBef>
                <a:spcPts val="1000"/>
              </a:spcBef>
              <a:spcAft>
                <a:spcPts val="0"/>
              </a:spcAft>
              <a:buClr>
                <a:schemeClr val="dk1"/>
              </a:buClr>
              <a:buSzPts val="2400"/>
              <a:buFont typeface="Trebuchet MS"/>
              <a:buChar char="•"/>
              <a:defRPr sz="2667" b="0" i="0" u="none" strike="noStrike" cap="none">
                <a:solidFill>
                  <a:schemeClr val="dk2"/>
                </a:solidFill>
                <a:latin typeface="Trebuchet MS"/>
                <a:ea typeface="Trebuchet MS"/>
                <a:cs typeface="Trebuchet MS"/>
                <a:sym typeface="Trebuchet MS"/>
              </a:defRPr>
            </a:lvl1pPr>
            <a:lvl2pPr marL="1015990" marR="0" lvl="1" indent="-395107" algn="l" rtl="0">
              <a:lnSpc>
                <a:spcPct val="90000"/>
              </a:lnSpc>
              <a:spcBef>
                <a:spcPts val="1000"/>
              </a:spcBef>
              <a:spcAft>
                <a:spcPts val="0"/>
              </a:spcAft>
              <a:buClr>
                <a:schemeClr val="dk1"/>
              </a:buClr>
              <a:buSzPts val="2000"/>
              <a:buFont typeface="Trebuchet MS"/>
              <a:buChar char="•"/>
              <a:defRPr sz="2222" b="0" i="0" u="none" strike="noStrike" cap="none">
                <a:solidFill>
                  <a:schemeClr val="dk2"/>
                </a:solidFill>
                <a:latin typeface="Trebuchet MS"/>
                <a:ea typeface="Trebuchet MS"/>
                <a:cs typeface="Trebuchet MS"/>
                <a:sym typeface="Trebuchet MS"/>
              </a:defRPr>
            </a:lvl2pPr>
            <a:lvl3pPr marL="1523985" marR="0" lvl="2" indent="-380996" algn="l" rtl="0">
              <a:lnSpc>
                <a:spcPct val="90000"/>
              </a:lnSpc>
              <a:spcBef>
                <a:spcPts val="1000"/>
              </a:spcBef>
              <a:spcAft>
                <a:spcPts val="0"/>
              </a:spcAft>
              <a:buClr>
                <a:schemeClr val="dk1"/>
              </a:buClr>
              <a:buSzPts val="1800"/>
              <a:buFont typeface="Trebuchet MS"/>
              <a:buChar char="•"/>
              <a:defRPr sz="2000" b="0" i="0" u="none" strike="noStrike" cap="none">
                <a:solidFill>
                  <a:schemeClr val="dk2"/>
                </a:solidFill>
                <a:latin typeface="Trebuchet MS"/>
                <a:ea typeface="Trebuchet MS"/>
                <a:cs typeface="Trebuchet MS"/>
                <a:sym typeface="Trebuchet MS"/>
              </a:defRPr>
            </a:lvl3pPr>
            <a:lvl4pPr marL="2031980" marR="0" lvl="3" indent="-380996" algn="l" rtl="0">
              <a:lnSpc>
                <a:spcPct val="100000"/>
              </a:lnSpc>
              <a:spcBef>
                <a:spcPts val="1000"/>
              </a:spcBef>
              <a:spcAft>
                <a:spcPts val="0"/>
              </a:spcAft>
              <a:buClr>
                <a:schemeClr val="lt1"/>
              </a:buClr>
              <a:buSzPts val="1800"/>
              <a:buFont typeface="Noto Sans Symbols"/>
              <a:buChar char="▪"/>
              <a:defRPr sz="2000" b="0" i="0" u="none" strike="noStrike" cap="none">
                <a:solidFill>
                  <a:schemeClr val="lt1"/>
                </a:solidFill>
                <a:latin typeface="Trebuchet MS"/>
                <a:ea typeface="Trebuchet MS"/>
                <a:cs typeface="Trebuchet MS"/>
                <a:sym typeface="Trebuchet MS"/>
              </a:defRPr>
            </a:lvl4pPr>
            <a:lvl5pPr marL="2539975" marR="0" lvl="4" indent="-380996" algn="l" rtl="0">
              <a:lnSpc>
                <a:spcPct val="100000"/>
              </a:lnSpc>
              <a:spcBef>
                <a:spcPts val="400"/>
              </a:spcBef>
              <a:spcAft>
                <a:spcPts val="0"/>
              </a:spcAft>
              <a:buClr>
                <a:schemeClr val="lt1"/>
              </a:buClr>
              <a:buSzPts val="1800"/>
              <a:buFont typeface="Noto Sans Symbols"/>
              <a:buChar char="▪"/>
              <a:defRPr sz="2000" b="0" i="0" u="none" strike="noStrike" cap="none">
                <a:solidFill>
                  <a:schemeClr val="lt1"/>
                </a:solidFill>
                <a:latin typeface="Trebuchet MS"/>
                <a:ea typeface="Trebuchet MS"/>
                <a:cs typeface="Trebuchet MS"/>
                <a:sym typeface="Trebuchet MS"/>
              </a:defRPr>
            </a:lvl5pPr>
            <a:lvl6pPr marL="3047970" marR="0" lvl="5"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6pPr>
            <a:lvl7pPr marL="3555964" marR="0" lvl="6"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7pPr>
            <a:lvl8pPr marL="4063959" marR="0" lvl="7"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8pPr>
            <a:lvl9pPr marL="4571954" marR="0" lvl="8" indent="-380996" algn="l" rtl="0">
              <a:lnSpc>
                <a:spcPct val="100000"/>
              </a:lnSpc>
              <a:spcBef>
                <a:spcPts val="400"/>
              </a:spcBef>
              <a:spcAft>
                <a:spcPts val="0"/>
              </a:spcAft>
              <a:buClr>
                <a:schemeClr val="dk2"/>
              </a:buClr>
              <a:buSzPts val="1800"/>
              <a:buFont typeface="Trebuchet MS"/>
              <a:buChar char="»"/>
              <a:defRPr sz="2000" b="0" i="0" u="none" strike="noStrike" cap="none">
                <a:solidFill>
                  <a:schemeClr val="dk2"/>
                </a:solidFill>
                <a:latin typeface="Trebuchet MS"/>
                <a:ea typeface="Trebuchet MS"/>
                <a:cs typeface="Trebuchet MS"/>
                <a:sym typeface="Trebuchet MS"/>
              </a:defRPr>
            </a:lvl9pPr>
          </a:lstStyle>
          <a:p>
            <a:endParaRPr/>
          </a:p>
        </p:txBody>
      </p:sp>
      <p:sp>
        <p:nvSpPr>
          <p:cNvPr id="31" name="Google Shape;31;p5"/>
          <p:cNvSpPr txBox="1">
            <a:spLocks noGrp="1"/>
          </p:cNvSpPr>
          <p:nvPr>
            <p:ph type="body" idx="3"/>
          </p:nvPr>
        </p:nvSpPr>
        <p:spPr>
          <a:xfrm>
            <a:off x="553720" y="1311743"/>
            <a:ext cx="11084560" cy="583848"/>
          </a:xfrm>
          <a:prstGeom prst="rect">
            <a:avLst/>
          </a:prstGeom>
          <a:noFill/>
          <a:ln>
            <a:noFill/>
          </a:ln>
        </p:spPr>
        <p:txBody>
          <a:bodyPr spcFirstLastPara="1" wrap="square" lIns="91425" tIns="91425" rIns="91425" bIns="91425" anchor="t" anchorCtr="0"/>
          <a:lstStyle>
            <a:lvl1pPr marL="507995" marR="0" lvl="0" indent="-253997" algn="ctr" rtl="0">
              <a:lnSpc>
                <a:spcPct val="90000"/>
              </a:lnSpc>
              <a:spcBef>
                <a:spcPts val="1000"/>
              </a:spcBef>
              <a:spcAft>
                <a:spcPts val="0"/>
              </a:spcAft>
              <a:buClr>
                <a:schemeClr val="dk1"/>
              </a:buClr>
              <a:buSzPts val="1400"/>
              <a:buFont typeface="Trebuchet MS"/>
              <a:buNone/>
              <a:defRPr sz="2667" b="0" i="0" u="none" strike="noStrike" cap="none">
                <a:solidFill>
                  <a:schemeClr val="lt2"/>
                </a:solidFill>
                <a:latin typeface="Trebuchet MS"/>
                <a:ea typeface="Trebuchet MS"/>
                <a:cs typeface="Trebuchet MS"/>
                <a:sym typeface="Trebuchet MS"/>
              </a:defRPr>
            </a:lvl1pPr>
            <a:lvl2pPr marL="1015990" marR="0" lvl="1" indent="-253997" algn="ctr" rtl="0">
              <a:lnSpc>
                <a:spcPct val="90000"/>
              </a:lnSpc>
              <a:spcBef>
                <a:spcPts val="1000"/>
              </a:spcBef>
              <a:spcAft>
                <a:spcPts val="0"/>
              </a:spcAft>
              <a:buClr>
                <a:schemeClr val="dk1"/>
              </a:buClr>
              <a:buSzPts val="1400"/>
              <a:buFont typeface="Trebuchet MS"/>
              <a:buNone/>
              <a:defRPr sz="3111" b="0" i="0" u="none" strike="noStrike" cap="none">
                <a:solidFill>
                  <a:schemeClr val="lt2"/>
                </a:solidFill>
                <a:latin typeface="Trebuchet MS"/>
                <a:ea typeface="Trebuchet MS"/>
                <a:cs typeface="Trebuchet MS"/>
                <a:sym typeface="Trebuchet MS"/>
              </a:defRPr>
            </a:lvl2pPr>
            <a:lvl3pPr marL="1523985" marR="0" lvl="2" indent="-253997" algn="ctr" rtl="0">
              <a:lnSpc>
                <a:spcPct val="90000"/>
              </a:lnSpc>
              <a:spcBef>
                <a:spcPts val="1000"/>
              </a:spcBef>
              <a:spcAft>
                <a:spcPts val="0"/>
              </a:spcAft>
              <a:buClr>
                <a:schemeClr val="dk1"/>
              </a:buClr>
              <a:buSzPts val="1400"/>
              <a:buFont typeface="Trebuchet MS"/>
              <a:buNone/>
              <a:defRPr sz="3111" b="0" i="0" u="none" strike="noStrike" cap="none">
                <a:solidFill>
                  <a:schemeClr val="lt2"/>
                </a:solidFill>
                <a:latin typeface="Trebuchet MS"/>
                <a:ea typeface="Trebuchet MS"/>
                <a:cs typeface="Trebuchet MS"/>
                <a:sym typeface="Trebuchet MS"/>
              </a:defRPr>
            </a:lvl3pPr>
            <a:lvl4pPr marL="2031980" marR="0" lvl="3" indent="-253997" algn="ctr" rtl="0">
              <a:lnSpc>
                <a:spcPct val="100000"/>
              </a:lnSpc>
              <a:spcBef>
                <a:spcPts val="1000"/>
              </a:spcBef>
              <a:spcAft>
                <a:spcPts val="0"/>
              </a:spcAft>
              <a:buClr>
                <a:schemeClr val="lt2"/>
              </a:buClr>
              <a:buSzPts val="2000"/>
              <a:buFont typeface="Trebuchet MS"/>
              <a:buNone/>
              <a:defRPr sz="3111" b="0" i="0" u="none" strike="noStrike" cap="none">
                <a:solidFill>
                  <a:schemeClr val="lt2"/>
                </a:solidFill>
                <a:latin typeface="Trebuchet MS"/>
                <a:ea typeface="Trebuchet MS"/>
                <a:cs typeface="Trebuchet MS"/>
                <a:sym typeface="Trebuchet MS"/>
              </a:defRPr>
            </a:lvl4pPr>
            <a:lvl5pPr marL="2539975" marR="0" lvl="4" indent="-253997" algn="ctr" rtl="0">
              <a:lnSpc>
                <a:spcPct val="100000"/>
              </a:lnSpc>
              <a:spcBef>
                <a:spcPts val="622"/>
              </a:spcBef>
              <a:spcAft>
                <a:spcPts val="0"/>
              </a:spcAft>
              <a:buClr>
                <a:schemeClr val="lt2"/>
              </a:buClr>
              <a:buSzPts val="2000"/>
              <a:buFont typeface="Trebuchet MS"/>
              <a:buNone/>
              <a:defRPr sz="3111" b="0" i="0" u="none" strike="noStrike" cap="none">
                <a:solidFill>
                  <a:schemeClr val="lt2"/>
                </a:solidFill>
                <a:latin typeface="Trebuchet MS"/>
                <a:ea typeface="Trebuchet MS"/>
                <a:cs typeface="Trebuchet MS"/>
                <a:sym typeface="Trebuchet MS"/>
              </a:defRPr>
            </a:lvl5pPr>
            <a:lvl6pPr marL="3047970" marR="0" lvl="5"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6pPr>
            <a:lvl7pPr marL="3555964" marR="0" lvl="6"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7pPr>
            <a:lvl8pPr marL="4063959" marR="0" lvl="7"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8pPr>
            <a:lvl9pPr marL="4571954" marR="0" lvl="8" indent="-395107" algn="l" rtl="0">
              <a:lnSpc>
                <a:spcPct val="100000"/>
              </a:lnSpc>
              <a:spcBef>
                <a:spcPts val="444"/>
              </a:spcBef>
              <a:spcAft>
                <a:spcPts val="0"/>
              </a:spcAft>
              <a:buClr>
                <a:schemeClr val="dk2"/>
              </a:buClr>
              <a:buSzPts val="2000"/>
              <a:buFont typeface="Trebuchet MS"/>
              <a:buChar char="»"/>
              <a:defRPr sz="2222" b="0" i="0" u="none" strike="noStrike" cap="none">
                <a:solidFill>
                  <a:schemeClr val="dk2"/>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812099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ideo" type="titleOnly">
  <p:cSld name="Video">
    <p:spTree>
      <p:nvGrpSpPr>
        <p:cNvPr id="1" name="Shape 32"/>
        <p:cNvGrpSpPr/>
        <p:nvPr/>
      </p:nvGrpSpPr>
      <p:grpSpPr>
        <a:xfrm>
          <a:off x="0" y="0"/>
          <a:ext cx="0" cy="0"/>
          <a:chOff x="0" y="0"/>
          <a:chExt cx="0" cy="0"/>
        </a:xfrm>
      </p:grpSpPr>
      <p:sp>
        <p:nvSpPr>
          <p:cNvPr id="33" name="Google Shape;33;p6"/>
          <p:cNvSpPr/>
          <p:nvPr/>
        </p:nvSpPr>
        <p:spPr>
          <a:xfrm>
            <a:off x="0" y="0"/>
            <a:ext cx="12192000" cy="6858000"/>
          </a:xfrm>
          <a:prstGeom prst="rect">
            <a:avLst/>
          </a:prstGeom>
          <a:solidFill>
            <a:schemeClr val="lt1"/>
          </a:solidFill>
          <a:ln>
            <a:noFill/>
          </a:ln>
        </p:spPr>
        <p:txBody>
          <a:bodyPr spcFirstLastPara="1" wrap="square" lIns="101583" tIns="50778" rIns="101583" bIns="50778"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000" b="0" i="0" u="none" strike="noStrike" cap="none">
              <a:solidFill>
                <a:schemeClr val="lt1"/>
              </a:solidFill>
              <a:latin typeface="Arial"/>
              <a:ea typeface="Arial"/>
              <a:cs typeface="Arial"/>
              <a:sym typeface="Arial"/>
            </a:endParaRPr>
          </a:p>
        </p:txBody>
      </p:sp>
      <p:sp>
        <p:nvSpPr>
          <p:cNvPr id="34" name="Google Shape;34;p6"/>
          <p:cNvSpPr txBox="1">
            <a:spLocks noGrp="1"/>
          </p:cNvSpPr>
          <p:nvPr>
            <p:ph type="title"/>
          </p:nvPr>
        </p:nvSpPr>
        <p:spPr>
          <a:xfrm>
            <a:off x="1726108" y="5947368"/>
            <a:ext cx="8739784" cy="410369"/>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2"/>
              </a:buClr>
              <a:buSzPts val="1400"/>
              <a:buFont typeface="Trebuchet MS"/>
              <a:buNone/>
              <a:defRPr sz="2222" b="1"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9pPr>
          </a:lstStyle>
          <a:p>
            <a:endParaRPr/>
          </a:p>
        </p:txBody>
      </p:sp>
      <p:pic>
        <p:nvPicPr>
          <p:cNvPr id="35" name="Google Shape;35;p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03635" y="5713473"/>
            <a:ext cx="8384731" cy="115651"/>
          </a:xfrm>
          <a:prstGeom prst="rect">
            <a:avLst/>
          </a:prstGeom>
          <a:noFill/>
          <a:ln>
            <a:noFill/>
          </a:ln>
        </p:spPr>
      </p:pic>
    </p:spTree>
    <p:extLst>
      <p:ext uri="{BB962C8B-B14F-4D97-AF65-F5344CB8AC3E}">
        <p14:creationId xmlns:p14="http://schemas.microsoft.com/office/powerpoint/2010/main" val="56073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EMO Placeholder">
  <p:cSld name="DEMO Placeholder">
    <p:spTree>
      <p:nvGrpSpPr>
        <p:cNvPr id="1" name="Shape 36"/>
        <p:cNvGrpSpPr/>
        <p:nvPr/>
      </p:nvGrpSpPr>
      <p:grpSpPr>
        <a:xfrm>
          <a:off x="0" y="0"/>
          <a:ext cx="0" cy="0"/>
          <a:chOff x="0" y="0"/>
          <a:chExt cx="0" cy="0"/>
        </a:xfrm>
      </p:grpSpPr>
      <p:sp>
        <p:nvSpPr>
          <p:cNvPr id="37" name="Google Shape;37;p7"/>
          <p:cNvSpPr/>
          <p:nvPr/>
        </p:nvSpPr>
        <p:spPr>
          <a:xfrm>
            <a:off x="0" y="0"/>
            <a:ext cx="12192000" cy="6858000"/>
          </a:xfrm>
          <a:prstGeom prst="rect">
            <a:avLst/>
          </a:prstGeom>
          <a:solidFill>
            <a:schemeClr val="lt1"/>
          </a:solidFill>
          <a:ln>
            <a:noFill/>
          </a:ln>
        </p:spPr>
        <p:txBody>
          <a:bodyPr spcFirstLastPara="1" wrap="square" lIns="101583" tIns="50778" rIns="101583" bIns="50778"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000" b="0" i="0" u="none" strike="noStrike" cap="none">
              <a:solidFill>
                <a:schemeClr val="lt1"/>
              </a:solidFill>
              <a:latin typeface="Arial"/>
              <a:ea typeface="Arial"/>
              <a:cs typeface="Arial"/>
              <a:sym typeface="Arial"/>
            </a:endParaRPr>
          </a:p>
        </p:txBody>
      </p:sp>
      <p:sp>
        <p:nvSpPr>
          <p:cNvPr id="38" name="Google Shape;38;p7"/>
          <p:cNvSpPr txBox="1">
            <a:spLocks noGrp="1"/>
          </p:cNvSpPr>
          <p:nvPr>
            <p:ph type="title"/>
          </p:nvPr>
        </p:nvSpPr>
        <p:spPr>
          <a:xfrm>
            <a:off x="553720" y="5743860"/>
            <a:ext cx="11084560" cy="595034"/>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lt1"/>
              </a:buClr>
              <a:buSzPts val="1400"/>
              <a:buFont typeface="Trebuchet MS"/>
              <a:buNone/>
              <a:defRPr sz="3556" b="1" i="0" u="none" strike="noStrike" cap="none">
                <a:solidFill>
                  <a:schemeClr val="lt1"/>
                </a:solidFill>
                <a:latin typeface="Trebuchet MS"/>
                <a:ea typeface="Trebuchet MS"/>
                <a:cs typeface="Trebuchet MS"/>
                <a:sym typeface="Trebuchet MS"/>
              </a:defRPr>
            </a:lvl1pPr>
            <a:lvl2pPr marR="0" lvl="1"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1400"/>
              <a:buFont typeface="Arial"/>
              <a:buNone/>
              <a:defRPr sz="3556" b="1" i="0" u="none" strike="noStrike" cap="none">
                <a:solidFill>
                  <a:srgbClr val="73B900"/>
                </a:solidFill>
                <a:latin typeface="Arial"/>
                <a:ea typeface="Arial"/>
                <a:cs typeface="Arial"/>
                <a:sym typeface="Arial"/>
              </a:defRPr>
            </a:lvl9pPr>
          </a:lstStyle>
          <a:p>
            <a:endParaRPr/>
          </a:p>
        </p:txBody>
      </p:sp>
    </p:spTree>
    <p:extLst>
      <p:ext uri="{BB962C8B-B14F-4D97-AF65-F5344CB8AC3E}">
        <p14:creationId xmlns:p14="http://schemas.microsoft.com/office/powerpoint/2010/main" val="149472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256"/>
        <p:cNvGrpSpPr/>
        <p:nvPr/>
      </p:nvGrpSpPr>
      <p:grpSpPr>
        <a:xfrm>
          <a:off x="0" y="0"/>
          <a:ext cx="0" cy="0"/>
          <a:chOff x="0" y="0"/>
          <a:chExt cx="0" cy="0"/>
        </a:xfrm>
      </p:grpSpPr>
      <p:sp>
        <p:nvSpPr>
          <p:cNvPr id="257" name="Google Shape;257;p51"/>
          <p:cNvSpPr txBox="1">
            <a:spLocks noGrp="1"/>
          </p:cNvSpPr>
          <p:nvPr>
            <p:ph type="title"/>
          </p:nvPr>
        </p:nvSpPr>
        <p:spPr>
          <a:xfrm>
            <a:off x="553719" y="734693"/>
            <a:ext cx="11084400" cy="656400"/>
          </a:xfrm>
          <a:prstGeom prst="rect">
            <a:avLst/>
          </a:prstGeom>
          <a:noFill/>
          <a:ln>
            <a:noFill/>
          </a:ln>
        </p:spPr>
        <p:txBody>
          <a:bodyPr spcFirstLastPara="1" wrap="square" lIns="121900" tIns="121900" rIns="121900" bIns="121900" anchor="b" anchorCtr="0"/>
          <a:lstStyle>
            <a:lvl1pPr marR="0" lvl="0" algn="ctr" rtl="0">
              <a:lnSpc>
                <a:spcPct val="90000"/>
              </a:lnSpc>
              <a:spcBef>
                <a:spcPts val="0"/>
              </a:spcBef>
              <a:spcAft>
                <a:spcPts val="0"/>
              </a:spcAft>
              <a:buClr>
                <a:schemeClr val="dk2"/>
              </a:buClr>
              <a:buSzPts val="4000"/>
              <a:buFont typeface="Trebuchet MS"/>
              <a:buNone/>
              <a:defRPr sz="4000" b="1"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3600"/>
              <a:buFont typeface="Arial"/>
              <a:buNone/>
              <a:defRPr sz="3600" b="1" i="0" u="none" strike="noStrike" cap="none">
                <a:solidFill>
                  <a:srgbClr val="73B900"/>
                </a:solidFill>
                <a:latin typeface="Arial"/>
                <a:ea typeface="Arial"/>
                <a:cs typeface="Arial"/>
                <a:sym typeface="Arial"/>
              </a:defRPr>
            </a:lvl9pPr>
          </a:lstStyle>
          <a:p>
            <a:endParaRPr/>
          </a:p>
        </p:txBody>
      </p:sp>
      <p:sp>
        <p:nvSpPr>
          <p:cNvPr id="258" name="Google Shape;258;p51"/>
          <p:cNvSpPr txBox="1">
            <a:spLocks noGrp="1"/>
          </p:cNvSpPr>
          <p:nvPr>
            <p:ph type="body" idx="1"/>
          </p:nvPr>
        </p:nvSpPr>
        <p:spPr>
          <a:xfrm>
            <a:off x="574167" y="2336704"/>
            <a:ext cx="11054000" cy="4132000"/>
          </a:xfrm>
          <a:prstGeom prst="rect">
            <a:avLst/>
          </a:prstGeom>
          <a:noFill/>
          <a:ln>
            <a:noFill/>
          </a:ln>
        </p:spPr>
        <p:txBody>
          <a:bodyPr spcFirstLastPara="1" wrap="square" lIns="121900" tIns="121900" rIns="121900" bIns="121900" anchor="t" anchorCtr="0"/>
          <a:lstStyle>
            <a:lvl1pPr marL="457200" marR="0" lvl="0" indent="-374650" algn="l" rtl="0">
              <a:lnSpc>
                <a:spcPct val="90000"/>
              </a:lnSpc>
              <a:spcBef>
                <a:spcPts val="1100"/>
              </a:spcBef>
              <a:spcAft>
                <a:spcPts val="0"/>
              </a:spcAft>
              <a:buClr>
                <a:schemeClr val="dk1"/>
              </a:buClr>
              <a:buSzPts val="2300"/>
              <a:buFont typeface="Trebuchet MS"/>
              <a:buChar char="—"/>
              <a:defRPr sz="2300" b="0" i="0" u="none" strike="noStrike" cap="none">
                <a:solidFill>
                  <a:schemeClr val="dk2"/>
                </a:solidFill>
                <a:latin typeface="Trebuchet MS"/>
                <a:ea typeface="Trebuchet MS"/>
                <a:cs typeface="Trebuchet MS"/>
                <a:sym typeface="Trebuchet MS"/>
              </a:defRPr>
            </a:lvl1pPr>
            <a:lvl2pPr marL="914400" marR="0" lvl="1" indent="-355600" algn="l" rtl="0">
              <a:lnSpc>
                <a:spcPct val="90000"/>
              </a:lnSpc>
              <a:spcBef>
                <a:spcPts val="1100"/>
              </a:spcBef>
              <a:spcAft>
                <a:spcPts val="0"/>
              </a:spcAft>
              <a:buClr>
                <a:schemeClr val="dk1"/>
              </a:buClr>
              <a:buSzPts val="2000"/>
              <a:buFont typeface="Trebuchet MS"/>
              <a:buChar char="—"/>
              <a:defRPr sz="2000" b="0" i="0" u="none" strike="noStrike" cap="none">
                <a:solidFill>
                  <a:schemeClr val="dk2"/>
                </a:solidFill>
                <a:latin typeface="Trebuchet MS"/>
                <a:ea typeface="Trebuchet MS"/>
                <a:cs typeface="Trebuchet MS"/>
                <a:sym typeface="Trebuchet MS"/>
              </a:defRPr>
            </a:lvl2pPr>
            <a:lvl3pPr marL="1371600" marR="0" lvl="2" indent="-336550" algn="l" rtl="0">
              <a:lnSpc>
                <a:spcPct val="90000"/>
              </a:lnSpc>
              <a:spcBef>
                <a:spcPts val="1100"/>
              </a:spcBef>
              <a:spcAft>
                <a:spcPts val="0"/>
              </a:spcAft>
              <a:buClr>
                <a:schemeClr val="dk1"/>
              </a:buClr>
              <a:buSzPts val="1700"/>
              <a:buFont typeface="Trebuchet MS"/>
              <a:buChar char="—"/>
              <a:defRPr sz="1700" b="0" i="0" u="none" strike="noStrike" cap="none">
                <a:solidFill>
                  <a:schemeClr val="dk2"/>
                </a:solidFill>
                <a:latin typeface="Trebuchet MS"/>
                <a:ea typeface="Trebuchet MS"/>
                <a:cs typeface="Trebuchet MS"/>
                <a:sym typeface="Trebuchet MS"/>
              </a:defRPr>
            </a:lvl3pPr>
            <a:lvl4pPr marL="1828800" marR="0" lvl="3" indent="-355600" algn="l" rtl="0">
              <a:lnSpc>
                <a:spcPct val="100000"/>
              </a:lnSpc>
              <a:spcBef>
                <a:spcPts val="1100"/>
              </a:spcBef>
              <a:spcAft>
                <a:spcPts val="0"/>
              </a:spcAft>
              <a:buClr>
                <a:schemeClr val="dk1"/>
              </a:buClr>
              <a:buSzPts val="2000"/>
              <a:buFont typeface="Noto Sans Symbols"/>
              <a:buChar char="▪"/>
              <a:defRPr sz="2000" b="0" i="0" u="none" strike="noStrike" cap="none">
                <a:solidFill>
                  <a:schemeClr val="lt1"/>
                </a:solidFill>
                <a:latin typeface="Trebuchet MS"/>
                <a:ea typeface="Trebuchet MS"/>
                <a:cs typeface="Trebuchet MS"/>
                <a:sym typeface="Trebuchet MS"/>
              </a:defRPr>
            </a:lvl4pPr>
            <a:lvl5pPr marL="2286000" marR="0" lvl="4" indent="-374650" algn="l" rtl="0">
              <a:lnSpc>
                <a:spcPct val="100000"/>
              </a:lnSpc>
              <a:spcBef>
                <a:spcPts val="400"/>
              </a:spcBef>
              <a:spcAft>
                <a:spcPts val="0"/>
              </a:spcAft>
              <a:buClr>
                <a:schemeClr val="dk1"/>
              </a:buClr>
              <a:buSzPts val="2300"/>
              <a:buFont typeface="Noto Sans Symbols"/>
              <a:buChar char="▪"/>
              <a:defRPr sz="2300" b="0" i="0" u="none" strike="noStrike" cap="none">
                <a:solidFill>
                  <a:schemeClr val="lt1"/>
                </a:solidFill>
                <a:latin typeface="Trebuchet MS"/>
                <a:ea typeface="Trebuchet MS"/>
                <a:cs typeface="Trebuchet MS"/>
                <a:sym typeface="Trebuchet MS"/>
              </a:defRPr>
            </a:lvl5pPr>
            <a:lvl6pPr marL="2743200" marR="0" lvl="5"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6pPr>
            <a:lvl7pPr marL="3200400" marR="0" lvl="6"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7pPr>
            <a:lvl8pPr marL="3657600" marR="0" lvl="7"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8pPr>
            <a:lvl9pPr marL="4114800" marR="0" lvl="8"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9pPr>
          </a:lstStyle>
          <a:p>
            <a:endParaRPr/>
          </a:p>
        </p:txBody>
      </p:sp>
      <p:sp>
        <p:nvSpPr>
          <p:cNvPr id="259" name="Google Shape;259;p51"/>
          <p:cNvSpPr txBox="1">
            <a:spLocks noGrp="1"/>
          </p:cNvSpPr>
          <p:nvPr>
            <p:ph type="body" idx="2"/>
          </p:nvPr>
        </p:nvSpPr>
        <p:spPr>
          <a:xfrm>
            <a:off x="553719" y="1314812"/>
            <a:ext cx="11084400" cy="584000"/>
          </a:xfrm>
          <a:prstGeom prst="rect">
            <a:avLst/>
          </a:prstGeom>
          <a:noFill/>
          <a:ln>
            <a:noFill/>
          </a:ln>
        </p:spPr>
        <p:txBody>
          <a:bodyPr spcFirstLastPara="1" wrap="square" lIns="121900" tIns="121900" rIns="121900" bIns="121900" anchor="t" anchorCtr="0"/>
          <a:lstStyle>
            <a:lvl1pPr marL="457200" marR="0" lvl="0" indent="-228600" algn="ctr" rtl="0">
              <a:lnSpc>
                <a:spcPct val="90000"/>
              </a:lnSpc>
              <a:spcBef>
                <a:spcPts val="1100"/>
              </a:spcBef>
              <a:spcAft>
                <a:spcPts val="0"/>
              </a:spcAft>
              <a:buClr>
                <a:schemeClr val="dk1"/>
              </a:buClr>
              <a:buSzPts val="2700"/>
              <a:buFont typeface="Trebuchet MS"/>
              <a:buNone/>
              <a:defRPr sz="2700" b="0" i="0" u="none" strike="noStrike" cap="none">
                <a:solidFill>
                  <a:schemeClr val="lt2"/>
                </a:solidFill>
                <a:latin typeface="Trebuchet MS"/>
                <a:ea typeface="Trebuchet MS"/>
                <a:cs typeface="Trebuchet MS"/>
                <a:sym typeface="Trebuchet MS"/>
              </a:defRPr>
            </a:lvl1pPr>
            <a:lvl2pPr marL="914400" marR="0" lvl="1" indent="-228600" algn="ctr" rtl="0">
              <a:lnSpc>
                <a:spcPct val="90000"/>
              </a:lnSpc>
              <a:spcBef>
                <a:spcPts val="1100"/>
              </a:spcBef>
              <a:spcAft>
                <a:spcPts val="0"/>
              </a:spcAft>
              <a:buClr>
                <a:schemeClr val="dk1"/>
              </a:buClr>
              <a:buSzPts val="3100"/>
              <a:buFont typeface="Trebuchet MS"/>
              <a:buNone/>
              <a:defRPr sz="3100" b="0" i="0" u="none" strike="noStrike" cap="none">
                <a:solidFill>
                  <a:schemeClr val="lt2"/>
                </a:solidFill>
                <a:latin typeface="Trebuchet MS"/>
                <a:ea typeface="Trebuchet MS"/>
                <a:cs typeface="Trebuchet MS"/>
                <a:sym typeface="Trebuchet MS"/>
              </a:defRPr>
            </a:lvl2pPr>
            <a:lvl3pPr marL="1371600" marR="0" lvl="2" indent="-228600" algn="ctr" rtl="0">
              <a:lnSpc>
                <a:spcPct val="90000"/>
              </a:lnSpc>
              <a:spcBef>
                <a:spcPts val="1100"/>
              </a:spcBef>
              <a:spcAft>
                <a:spcPts val="0"/>
              </a:spcAft>
              <a:buClr>
                <a:schemeClr val="dk1"/>
              </a:buClr>
              <a:buSzPts val="3100"/>
              <a:buFont typeface="Trebuchet MS"/>
              <a:buNone/>
              <a:defRPr sz="3100" b="0" i="0" u="none" strike="noStrike" cap="none">
                <a:solidFill>
                  <a:schemeClr val="lt2"/>
                </a:solidFill>
                <a:latin typeface="Trebuchet MS"/>
                <a:ea typeface="Trebuchet MS"/>
                <a:cs typeface="Trebuchet MS"/>
                <a:sym typeface="Trebuchet MS"/>
              </a:defRPr>
            </a:lvl3pPr>
            <a:lvl4pPr marL="1828800" marR="0" lvl="3" indent="-228600" algn="ctr" rtl="0">
              <a:lnSpc>
                <a:spcPct val="100000"/>
              </a:lnSpc>
              <a:spcBef>
                <a:spcPts val="1100"/>
              </a:spcBef>
              <a:spcAft>
                <a:spcPts val="0"/>
              </a:spcAft>
              <a:buClr>
                <a:schemeClr val="lt2"/>
              </a:buClr>
              <a:buSzPts val="3100"/>
              <a:buFont typeface="Trebuchet MS"/>
              <a:buNone/>
              <a:defRPr sz="3100" b="0" i="0" u="none" strike="noStrike" cap="none">
                <a:solidFill>
                  <a:schemeClr val="lt2"/>
                </a:solidFill>
                <a:latin typeface="Trebuchet MS"/>
                <a:ea typeface="Trebuchet MS"/>
                <a:cs typeface="Trebuchet MS"/>
                <a:sym typeface="Trebuchet MS"/>
              </a:defRPr>
            </a:lvl4pPr>
            <a:lvl5pPr marL="2286000" marR="0" lvl="4" indent="-228600" algn="ctr" rtl="0">
              <a:lnSpc>
                <a:spcPct val="100000"/>
              </a:lnSpc>
              <a:spcBef>
                <a:spcPts val="700"/>
              </a:spcBef>
              <a:spcAft>
                <a:spcPts val="0"/>
              </a:spcAft>
              <a:buClr>
                <a:schemeClr val="lt2"/>
              </a:buClr>
              <a:buSzPts val="3100"/>
              <a:buFont typeface="Trebuchet MS"/>
              <a:buNone/>
              <a:defRPr sz="3100" b="0" i="0" u="none" strike="noStrike" cap="none">
                <a:solidFill>
                  <a:schemeClr val="lt2"/>
                </a:solidFill>
                <a:latin typeface="Trebuchet MS"/>
                <a:ea typeface="Trebuchet MS"/>
                <a:cs typeface="Trebuchet MS"/>
                <a:sym typeface="Trebuchet MS"/>
              </a:defRPr>
            </a:lvl5pPr>
            <a:lvl6pPr marL="2743200" marR="0" lvl="5"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6pPr>
            <a:lvl7pPr marL="3200400" marR="0" lvl="6"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7pPr>
            <a:lvl8pPr marL="3657600" marR="0" lvl="7"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8pPr>
            <a:lvl9pPr marL="4114800" marR="0" lvl="8" indent="-374650" algn="l" rtl="0">
              <a:lnSpc>
                <a:spcPct val="100000"/>
              </a:lnSpc>
              <a:spcBef>
                <a:spcPts val="400"/>
              </a:spcBef>
              <a:spcAft>
                <a:spcPts val="0"/>
              </a:spcAft>
              <a:buClr>
                <a:schemeClr val="dk2"/>
              </a:buClr>
              <a:buSzPts val="2300"/>
              <a:buFont typeface="Trebuchet MS"/>
              <a:buChar char="»"/>
              <a:defRPr sz="2300" b="0" i="0" u="none" strike="noStrike" cap="none">
                <a:solidFill>
                  <a:schemeClr val="dk2"/>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36513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E59997-A223-3C40-AA8D-A19F58F78B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237A48-02AE-7F40-BEE4-368C156750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490A54-3FD7-894C-8703-87D4AAA3F1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DA6CB-FEF1-7545-B594-66E8BC00ACF6}" type="datetimeFigureOut">
              <a:rPr lang="en-US" smtClean="0"/>
              <a:t>10/9/18</a:t>
            </a:fld>
            <a:endParaRPr lang="en-US"/>
          </a:p>
        </p:txBody>
      </p:sp>
      <p:sp>
        <p:nvSpPr>
          <p:cNvPr id="5" name="Footer Placeholder 4">
            <a:extLst>
              <a:ext uri="{FF2B5EF4-FFF2-40B4-BE49-F238E27FC236}">
                <a16:creationId xmlns:a16="http://schemas.microsoft.com/office/drawing/2014/main" id="{A6A046C1-D7E5-314A-BC9E-3E4E8D4B64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57FE24-5EF7-F54F-9A56-9B2EC4DD26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7CC93-C2BC-5E4C-B499-AAD276F98577}" type="slidenum">
              <a:rPr lang="en-US" smtClean="0"/>
              <a:t>‹#›</a:t>
            </a:fld>
            <a:endParaRPr lang="en-US"/>
          </a:p>
        </p:txBody>
      </p:sp>
    </p:spTree>
    <p:extLst>
      <p:ext uri="{BB962C8B-B14F-4D97-AF65-F5344CB8AC3E}">
        <p14:creationId xmlns:p14="http://schemas.microsoft.com/office/powerpoint/2010/main" val="1603327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Google Shape;9;p1"/>
          <p:cNvSpPr txBox="1">
            <a:spLocks noGrp="1"/>
          </p:cNvSpPr>
          <p:nvPr>
            <p:ph type="title"/>
          </p:nvPr>
        </p:nvSpPr>
        <p:spPr>
          <a:xfrm>
            <a:off x="555271" y="726147"/>
            <a:ext cx="11081461" cy="656590"/>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2"/>
              </a:buClr>
              <a:buSzPts val="1400"/>
              <a:buFont typeface="Trebuchet MS"/>
              <a:buNone/>
              <a:defRPr sz="3600" b="1" i="0" u="none" strike="noStrike" cap="none">
                <a:solidFill>
                  <a:schemeClr val="dk2"/>
                </a:solidFill>
                <a:latin typeface="Trebuchet MS"/>
                <a:ea typeface="Trebuchet MS"/>
                <a:cs typeface="Trebuchet MS"/>
                <a:sym typeface="Trebuchet MS"/>
              </a:defRPr>
            </a:lvl1pPr>
            <a:lvl2pPr marR="0" lvl="1"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2pPr>
            <a:lvl3pPr marR="0" lvl="2"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3pPr>
            <a:lvl4pPr marR="0" lvl="3"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4pPr>
            <a:lvl5pPr marR="0" lvl="4"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5pPr>
            <a:lvl6pPr marR="0" lvl="5"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6pPr>
            <a:lvl7pPr marR="0" lvl="6"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7pPr>
            <a:lvl8pPr marR="0" lvl="7"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8pPr>
            <a:lvl9pPr marR="0" lvl="8" algn="l" rtl="0">
              <a:spcBef>
                <a:spcPts val="0"/>
              </a:spcBef>
              <a:spcAft>
                <a:spcPts val="0"/>
              </a:spcAft>
              <a:buClr>
                <a:srgbClr val="73B900"/>
              </a:buClr>
              <a:buSzPts val="1400"/>
              <a:buFont typeface="Arial"/>
              <a:buNone/>
              <a:defRPr sz="3200" b="1" i="0" u="none" strike="noStrike" cap="none">
                <a:solidFill>
                  <a:srgbClr val="73B900"/>
                </a:solidFill>
                <a:latin typeface="Arial"/>
                <a:ea typeface="Arial"/>
                <a:cs typeface="Arial"/>
                <a:sym typeface="Arial"/>
              </a:defRPr>
            </a:lvl9pPr>
          </a:lstStyle>
          <a:p>
            <a:endParaRPr/>
          </a:p>
        </p:txBody>
      </p:sp>
      <p:sp>
        <p:nvSpPr>
          <p:cNvPr id="10" name="Google Shape;10;p1"/>
          <p:cNvSpPr txBox="1">
            <a:spLocks noGrp="1"/>
          </p:cNvSpPr>
          <p:nvPr>
            <p:ph type="body" idx="1"/>
          </p:nvPr>
        </p:nvSpPr>
        <p:spPr>
          <a:xfrm>
            <a:off x="574892" y="2224853"/>
            <a:ext cx="11054368" cy="4342274"/>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900"/>
              </a:spcBef>
              <a:spcAft>
                <a:spcPts val="0"/>
              </a:spcAft>
              <a:buClr>
                <a:schemeClr val="dk1"/>
              </a:buClr>
              <a:buSzPts val="1400"/>
              <a:buFont typeface="Trebuchet MS"/>
              <a:buNone/>
              <a:defRPr sz="2000" b="0" i="0" u="none" strike="noStrike" cap="none">
                <a:solidFill>
                  <a:schemeClr val="dk2"/>
                </a:solidFill>
                <a:latin typeface="Trebuchet MS"/>
                <a:ea typeface="Trebuchet MS"/>
                <a:cs typeface="Trebuchet MS"/>
                <a:sym typeface="Trebuchet MS"/>
              </a:defRPr>
            </a:lvl1pPr>
            <a:lvl2pPr marL="914400" marR="0" lvl="1" indent="-228600" algn="l" rtl="0">
              <a:lnSpc>
                <a:spcPct val="90000"/>
              </a:lnSpc>
              <a:spcBef>
                <a:spcPts val="900"/>
              </a:spcBef>
              <a:spcAft>
                <a:spcPts val="0"/>
              </a:spcAft>
              <a:buClr>
                <a:schemeClr val="dk1"/>
              </a:buClr>
              <a:buSzPts val="1400"/>
              <a:buFont typeface="Trebuchet MS"/>
              <a:buNone/>
              <a:defRPr sz="1800" b="0" i="0" u="none" strike="noStrike" cap="none">
                <a:solidFill>
                  <a:schemeClr val="dk2"/>
                </a:solidFill>
                <a:latin typeface="Trebuchet MS"/>
                <a:ea typeface="Trebuchet MS"/>
                <a:cs typeface="Trebuchet MS"/>
                <a:sym typeface="Trebuchet MS"/>
              </a:defRPr>
            </a:lvl2pPr>
            <a:lvl3pPr marL="1371600" marR="0" lvl="2" indent="-228600" algn="l" rtl="0">
              <a:lnSpc>
                <a:spcPct val="90000"/>
              </a:lnSpc>
              <a:spcBef>
                <a:spcPts val="900"/>
              </a:spcBef>
              <a:spcAft>
                <a:spcPts val="0"/>
              </a:spcAft>
              <a:buClr>
                <a:schemeClr val="dk1"/>
              </a:buClr>
              <a:buSzPts val="1400"/>
              <a:buFont typeface="Trebuchet MS"/>
              <a:buNone/>
              <a:defRPr sz="1600" b="0" i="0" u="none" strike="noStrike" cap="none">
                <a:solidFill>
                  <a:schemeClr val="dk2"/>
                </a:solidFill>
                <a:latin typeface="Trebuchet MS"/>
                <a:ea typeface="Trebuchet MS"/>
                <a:cs typeface="Trebuchet MS"/>
                <a:sym typeface="Trebuchet MS"/>
              </a:defRPr>
            </a:lvl3pPr>
            <a:lvl4pPr marL="1828800" marR="0" lvl="3" indent="-355600" algn="l" rtl="0">
              <a:lnSpc>
                <a:spcPct val="100000"/>
              </a:lnSpc>
              <a:spcBef>
                <a:spcPts val="900"/>
              </a:spcBef>
              <a:spcAft>
                <a:spcPts val="0"/>
              </a:spcAft>
              <a:buClr>
                <a:schemeClr val="dk2"/>
              </a:buClr>
              <a:buSzPts val="2000"/>
              <a:buFont typeface="Trebuchet MS"/>
              <a:buChar char="–"/>
              <a:defRPr sz="2000" b="0" i="0" u="none" strike="noStrike" cap="none">
                <a:solidFill>
                  <a:schemeClr val="dk2"/>
                </a:solidFill>
                <a:latin typeface="Trebuchet MS"/>
                <a:ea typeface="Trebuchet MS"/>
                <a:cs typeface="Trebuchet MS"/>
                <a:sym typeface="Trebuchet MS"/>
              </a:defRPr>
            </a:lvl4pPr>
            <a:lvl5pPr marL="2286000" marR="0" lvl="4" indent="-355600" algn="l" rtl="0">
              <a:lnSpc>
                <a:spcPct val="100000"/>
              </a:lnSpc>
              <a:spcBef>
                <a:spcPts val="400"/>
              </a:spcBef>
              <a:spcAft>
                <a:spcPts val="0"/>
              </a:spcAft>
              <a:buClr>
                <a:schemeClr val="dk2"/>
              </a:buClr>
              <a:buSzPts val="2000"/>
              <a:buFont typeface="Trebuchet MS"/>
              <a:buChar char="»"/>
              <a:defRPr sz="2000" b="0" i="0" u="none" strike="noStrike" cap="none">
                <a:solidFill>
                  <a:schemeClr val="dk2"/>
                </a:solidFill>
                <a:latin typeface="Trebuchet MS"/>
                <a:ea typeface="Trebuchet MS"/>
                <a:cs typeface="Trebuchet MS"/>
                <a:sym typeface="Trebuchet MS"/>
              </a:defRPr>
            </a:lvl5pPr>
            <a:lvl6pPr marL="2743200" marR="0" lvl="5" indent="-355600" algn="l" rtl="0">
              <a:lnSpc>
                <a:spcPct val="100000"/>
              </a:lnSpc>
              <a:spcBef>
                <a:spcPts val="400"/>
              </a:spcBef>
              <a:spcAft>
                <a:spcPts val="0"/>
              </a:spcAft>
              <a:buClr>
                <a:schemeClr val="dk2"/>
              </a:buClr>
              <a:buSzPts val="2000"/>
              <a:buFont typeface="Trebuchet MS"/>
              <a:buChar char="»"/>
              <a:defRPr sz="2000" b="0" i="0" u="none" strike="noStrike" cap="none">
                <a:solidFill>
                  <a:schemeClr val="dk2"/>
                </a:solidFill>
                <a:latin typeface="Trebuchet MS"/>
                <a:ea typeface="Trebuchet MS"/>
                <a:cs typeface="Trebuchet MS"/>
                <a:sym typeface="Trebuchet MS"/>
              </a:defRPr>
            </a:lvl6pPr>
            <a:lvl7pPr marL="3200400" marR="0" lvl="6" indent="-355600" algn="l" rtl="0">
              <a:lnSpc>
                <a:spcPct val="100000"/>
              </a:lnSpc>
              <a:spcBef>
                <a:spcPts val="400"/>
              </a:spcBef>
              <a:spcAft>
                <a:spcPts val="0"/>
              </a:spcAft>
              <a:buClr>
                <a:schemeClr val="dk2"/>
              </a:buClr>
              <a:buSzPts val="2000"/>
              <a:buFont typeface="Trebuchet MS"/>
              <a:buChar char="»"/>
              <a:defRPr sz="2000" b="0" i="0" u="none" strike="noStrike" cap="none">
                <a:solidFill>
                  <a:schemeClr val="dk2"/>
                </a:solidFill>
                <a:latin typeface="Trebuchet MS"/>
                <a:ea typeface="Trebuchet MS"/>
                <a:cs typeface="Trebuchet MS"/>
                <a:sym typeface="Trebuchet MS"/>
              </a:defRPr>
            </a:lvl7pPr>
            <a:lvl8pPr marL="3657600" marR="0" lvl="7" indent="-355600" algn="l" rtl="0">
              <a:lnSpc>
                <a:spcPct val="100000"/>
              </a:lnSpc>
              <a:spcBef>
                <a:spcPts val="400"/>
              </a:spcBef>
              <a:spcAft>
                <a:spcPts val="0"/>
              </a:spcAft>
              <a:buClr>
                <a:schemeClr val="dk2"/>
              </a:buClr>
              <a:buSzPts val="2000"/>
              <a:buFont typeface="Trebuchet MS"/>
              <a:buChar char="»"/>
              <a:defRPr sz="2000" b="0" i="0" u="none" strike="noStrike" cap="none">
                <a:solidFill>
                  <a:schemeClr val="dk2"/>
                </a:solidFill>
                <a:latin typeface="Trebuchet MS"/>
                <a:ea typeface="Trebuchet MS"/>
                <a:cs typeface="Trebuchet MS"/>
                <a:sym typeface="Trebuchet MS"/>
              </a:defRPr>
            </a:lvl8pPr>
            <a:lvl9pPr marL="4114800" marR="0" lvl="8" indent="-355600" algn="l" rtl="0">
              <a:lnSpc>
                <a:spcPct val="100000"/>
              </a:lnSpc>
              <a:spcBef>
                <a:spcPts val="400"/>
              </a:spcBef>
              <a:spcAft>
                <a:spcPts val="0"/>
              </a:spcAft>
              <a:buClr>
                <a:schemeClr val="dk2"/>
              </a:buClr>
              <a:buSzPts val="2000"/>
              <a:buFont typeface="Trebuchet MS"/>
              <a:buChar char="»"/>
              <a:defRPr sz="2000" b="0" i="0" u="none" strike="noStrike" cap="none">
                <a:solidFill>
                  <a:schemeClr val="dk2"/>
                </a:solidFill>
                <a:latin typeface="Trebuchet MS"/>
                <a:ea typeface="Trebuchet MS"/>
                <a:cs typeface="Trebuchet MS"/>
                <a:sym typeface="Trebuchet MS"/>
              </a:defRPr>
            </a:lvl9pPr>
          </a:lstStyle>
          <a:p>
            <a:endParaRPr/>
          </a:p>
        </p:txBody>
      </p:sp>
      <p:pic>
        <p:nvPicPr>
          <p:cNvPr id="11" name="Google Shape;11;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1256464" y="6428244"/>
            <a:ext cx="645209" cy="229246"/>
          </a:xfrm>
          <a:prstGeom prst="rect">
            <a:avLst/>
          </a:prstGeom>
          <a:noFill/>
          <a:ln>
            <a:noFill/>
          </a:ln>
        </p:spPr>
      </p:pic>
    </p:spTree>
    <p:extLst>
      <p:ext uri="{BB962C8B-B14F-4D97-AF65-F5344CB8AC3E}">
        <p14:creationId xmlns:p14="http://schemas.microsoft.com/office/powerpoint/2010/main" val="294159455"/>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56"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f"/></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5.png"/><Relationship Id="rId11" Type="http://schemas.openxmlformats.org/officeDocument/2006/relationships/image" Target="../media/image20.jpeg"/><Relationship Id="rId5" Type="http://schemas.openxmlformats.org/officeDocument/2006/relationships/image" Target="../media/image14.png"/><Relationship Id="rId15" Type="http://schemas.openxmlformats.org/officeDocument/2006/relationships/image" Target="../media/image24.jpe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3.xml"/><Relationship Id="rId16"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8.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47.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8.tiff"/></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0.jpg"/><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2.tiff"/><Relationship Id="rId5" Type="http://schemas.openxmlformats.org/officeDocument/2006/relationships/image" Target="../media/image61.png"/><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1.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tiff"/><Relationship Id="rId5" Type="http://schemas.openxmlformats.org/officeDocument/2006/relationships/image" Target="../media/image68.tiff"/><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image" Target="../media/image74.tiff"/><Relationship Id="rId1" Type="http://schemas.openxmlformats.org/officeDocument/2006/relationships/slideLayout" Target="../slideLayouts/slideLayout2.xml"/><Relationship Id="rId6" Type="http://schemas.openxmlformats.org/officeDocument/2006/relationships/image" Target="../media/image78.tiff"/><Relationship Id="rId5" Type="http://schemas.openxmlformats.org/officeDocument/2006/relationships/image" Target="../media/image77.tiff"/><Relationship Id="rId4" Type="http://schemas.openxmlformats.org/officeDocument/2006/relationships/image" Target="../media/image76.tiff"/></Relationships>
</file>

<file path=ppt/slides/_rels/slide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3.pn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8.png"/><Relationship Id="rId4"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86B637"/>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F701C6F5-E422-CC48-A8F4-DE315E8365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 b="-2"/>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pic>
        <p:nvPicPr>
          <p:cNvPr id="8" name="Picture 7">
            <a:extLst>
              <a:ext uri="{FF2B5EF4-FFF2-40B4-BE49-F238E27FC236}">
                <a16:creationId xmlns:a16="http://schemas.microsoft.com/office/drawing/2014/main" id="{8A76BDBE-F680-AA4D-B3CE-87D9BBC2C3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20" y="31294"/>
            <a:ext cx="1763935" cy="615326"/>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D148C39E-E7F1-BF47-AF5E-409257A96A82}"/>
              </a:ext>
            </a:extLst>
          </p:cNvPr>
          <p:cNvSpPr txBox="1"/>
          <p:nvPr/>
        </p:nvSpPr>
        <p:spPr>
          <a:xfrm>
            <a:off x="4075" y="6441438"/>
            <a:ext cx="1583414" cy="369332"/>
          </a:xfrm>
          <a:prstGeom prst="rect">
            <a:avLst/>
          </a:prstGeom>
          <a:noFill/>
        </p:spPr>
        <p:txBody>
          <a:bodyPr wrap="square" rtlCol="0">
            <a:spAutoFit/>
          </a:bodyPr>
          <a:lstStyle/>
          <a:p>
            <a:r>
              <a:rPr lang="en-US" dirty="0"/>
              <a:t>Nov 19, 2018</a:t>
            </a:r>
          </a:p>
        </p:txBody>
      </p:sp>
      <p:grpSp>
        <p:nvGrpSpPr>
          <p:cNvPr id="12" name="Group 11">
            <a:extLst>
              <a:ext uri="{FF2B5EF4-FFF2-40B4-BE49-F238E27FC236}">
                <a16:creationId xmlns:a16="http://schemas.microsoft.com/office/drawing/2014/main" id="{BF9FFA5F-A5FE-2D4F-85E1-22BBCC7DAC96}"/>
              </a:ext>
            </a:extLst>
          </p:cNvPr>
          <p:cNvGrpSpPr/>
          <p:nvPr/>
        </p:nvGrpSpPr>
        <p:grpSpPr>
          <a:xfrm>
            <a:off x="4617110" y="5303777"/>
            <a:ext cx="1856470" cy="1377162"/>
            <a:chOff x="4617110" y="5303777"/>
            <a:chExt cx="1856470" cy="1377162"/>
          </a:xfrm>
        </p:grpSpPr>
        <p:pic>
          <p:nvPicPr>
            <p:cNvPr id="9" name="Picture 8">
              <a:extLst>
                <a:ext uri="{FF2B5EF4-FFF2-40B4-BE49-F238E27FC236}">
                  <a16:creationId xmlns:a16="http://schemas.microsoft.com/office/drawing/2014/main" id="{0D74F7F1-951F-AB42-A2E1-B24AF14478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6537" y="6195862"/>
              <a:ext cx="957617" cy="485077"/>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8F131C5A-3F29-B841-822C-865BC16F2D13}"/>
                </a:ext>
              </a:extLst>
            </p:cNvPr>
            <p:cNvSpPr/>
            <p:nvPr/>
          </p:nvSpPr>
          <p:spPr>
            <a:xfrm>
              <a:off x="4617110" y="5303777"/>
              <a:ext cx="1856470" cy="830997"/>
            </a:xfrm>
            <a:prstGeom prst="rect">
              <a:avLst/>
            </a:prstGeom>
          </p:spPr>
          <p:txBody>
            <a:bodyPr wrap="none">
              <a:spAutoFit/>
            </a:bodyPr>
            <a:lstStyle/>
            <a:p>
              <a:pPr algn="ctr"/>
              <a:r>
                <a:rPr lang="en-US" sz="2000" dirty="0">
                  <a:effectLst>
                    <a:outerShdw blurRad="50800" dist="38100" dir="2700000" algn="tl" rotWithShape="0">
                      <a:prstClr val="black">
                        <a:alpha val="40000"/>
                      </a:prstClr>
                    </a:outerShdw>
                  </a:effectLst>
                  <a:latin typeface="LinLibertineT"/>
                </a:rPr>
                <a:t>Xi Chen </a:t>
              </a:r>
            </a:p>
            <a:p>
              <a:pPr algn="ctr"/>
              <a:r>
                <a:rPr lang="en-US" sz="1400" dirty="0">
                  <a:effectLst>
                    <a:outerShdw blurRad="50800" dist="38100" dir="2700000" algn="tl" rotWithShape="0">
                      <a:prstClr val="black">
                        <a:alpha val="40000"/>
                      </a:prstClr>
                    </a:outerShdw>
                  </a:effectLst>
                  <a:latin typeface="LinLibertineT"/>
                </a:rPr>
                <a:t>University of Kentucky </a:t>
              </a:r>
            </a:p>
            <a:p>
              <a:pPr algn="ctr"/>
              <a:r>
                <a:rPr lang="en-US" sz="1400" dirty="0">
                  <a:effectLst>
                    <a:outerShdw blurRad="50800" dist="38100" dir="2700000" algn="tl" rotWithShape="0">
                      <a:prstClr val="black">
                        <a:alpha val="40000"/>
                      </a:prstClr>
                    </a:outerShdw>
                  </a:effectLst>
                  <a:latin typeface="LinLibertineT"/>
                </a:rPr>
                <a:t>Lexington, Kentucky </a:t>
              </a:r>
            </a:p>
          </p:txBody>
        </p:sp>
      </p:grpSp>
      <p:grpSp>
        <p:nvGrpSpPr>
          <p:cNvPr id="17" name="Group 16">
            <a:extLst>
              <a:ext uri="{FF2B5EF4-FFF2-40B4-BE49-F238E27FC236}">
                <a16:creationId xmlns:a16="http://schemas.microsoft.com/office/drawing/2014/main" id="{BA66A6EF-0805-A841-B0CB-938D2DBE7C11}"/>
              </a:ext>
            </a:extLst>
          </p:cNvPr>
          <p:cNvGrpSpPr/>
          <p:nvPr/>
        </p:nvGrpSpPr>
        <p:grpSpPr>
          <a:xfrm>
            <a:off x="6384216" y="5303777"/>
            <a:ext cx="3208245" cy="1412540"/>
            <a:chOff x="6384216" y="5303777"/>
            <a:chExt cx="3208245" cy="1412540"/>
          </a:xfrm>
        </p:grpSpPr>
        <p:pic>
          <p:nvPicPr>
            <p:cNvPr id="13" name="Picture 12">
              <a:extLst>
                <a:ext uri="{FF2B5EF4-FFF2-40B4-BE49-F238E27FC236}">
                  <a16:creationId xmlns:a16="http://schemas.microsoft.com/office/drawing/2014/main" id="{AB81DE07-1A10-444B-8D3A-2E9883DC6068}"/>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94991" y="6160483"/>
              <a:ext cx="1986696" cy="555834"/>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BF7004BE-9F1D-3D4E-806D-33BC236747DC}"/>
                </a:ext>
              </a:extLst>
            </p:cNvPr>
            <p:cNvSpPr/>
            <p:nvPr/>
          </p:nvSpPr>
          <p:spPr>
            <a:xfrm>
              <a:off x="6384216" y="5303777"/>
              <a:ext cx="3208245" cy="830997"/>
            </a:xfrm>
            <a:prstGeom prst="rect">
              <a:avLst/>
            </a:prstGeom>
          </p:spPr>
          <p:txBody>
            <a:bodyPr wrap="square">
              <a:spAutoFit/>
            </a:bodyPr>
            <a:lstStyle/>
            <a:p>
              <a:pPr algn="ctr"/>
              <a:r>
                <a:rPr lang="en-US" sz="2000" dirty="0">
                  <a:effectLst>
                    <a:outerShdw blurRad="50800" dist="38100" dir="2700000" algn="tl" rotWithShape="0">
                      <a:prstClr val="black">
                        <a:alpha val="40000"/>
                      </a:prstClr>
                    </a:outerShdw>
                  </a:effectLst>
                  <a:latin typeface="LinLibertineT"/>
                </a:rPr>
                <a:t>Gregory Gutmann </a:t>
              </a:r>
            </a:p>
            <a:p>
              <a:pPr algn="ctr"/>
              <a:r>
                <a:rPr lang="en-US" sz="1400" dirty="0">
                  <a:effectLst>
                    <a:outerShdw blurRad="50800" dist="38100" dir="2700000" algn="tl" rotWithShape="0">
                      <a:prstClr val="black">
                        <a:alpha val="40000"/>
                      </a:prstClr>
                    </a:outerShdw>
                  </a:effectLst>
                  <a:latin typeface="LinLibertineT"/>
                </a:rPr>
                <a:t>Tokyo Institute of Technology </a:t>
              </a:r>
            </a:p>
            <a:p>
              <a:pPr algn="ctr"/>
              <a:r>
                <a:rPr lang="en-US" sz="1400" dirty="0">
                  <a:effectLst>
                    <a:outerShdw blurRad="50800" dist="38100" dir="2700000" algn="tl" rotWithShape="0">
                      <a:prstClr val="black">
                        <a:alpha val="40000"/>
                      </a:prstClr>
                    </a:outerShdw>
                  </a:effectLst>
                  <a:latin typeface="LinLibertineT"/>
                </a:rPr>
                <a:t>Tokyo, Japan </a:t>
              </a:r>
              <a:endParaRPr lang="en-US" sz="1400" dirty="0">
                <a:effectLst>
                  <a:outerShdw blurRad="50800" dist="38100" dir="2700000" algn="tl" rotWithShape="0">
                    <a:prstClr val="black">
                      <a:alpha val="40000"/>
                    </a:prstClr>
                  </a:outerShdw>
                </a:effectLst>
              </a:endParaRPr>
            </a:p>
          </p:txBody>
        </p:sp>
      </p:grpSp>
      <p:sp>
        <p:nvSpPr>
          <p:cNvPr id="2" name="Title 1">
            <a:extLst>
              <a:ext uri="{FF2B5EF4-FFF2-40B4-BE49-F238E27FC236}">
                <a16:creationId xmlns:a16="http://schemas.microsoft.com/office/drawing/2014/main" id="{6D2B9121-45F6-6846-BD74-9CB0CAAF6E12}"/>
              </a:ext>
            </a:extLst>
          </p:cNvPr>
          <p:cNvSpPr>
            <a:spLocks noGrp="1"/>
          </p:cNvSpPr>
          <p:nvPr>
            <p:ph type="title"/>
          </p:nvPr>
        </p:nvSpPr>
        <p:spPr>
          <a:xfrm>
            <a:off x="4831774" y="3237793"/>
            <a:ext cx="7087116" cy="656590"/>
          </a:xfrm>
          <a:noFill/>
        </p:spPr>
        <p:txBody>
          <a:bodyPr anchor="b">
            <a:noAutofit/>
          </a:bodyPr>
          <a:lstStyle/>
          <a:p>
            <a:pPr algn="r"/>
            <a:r>
              <a:rPr lang="en-US" b="1" dirty="0">
                <a:solidFill>
                  <a:schemeClr val="tx1"/>
                </a:solidFill>
                <a:effectLst>
                  <a:outerShdw blurRad="50800" dist="38100" dir="2700000" algn="tl" rotWithShape="0">
                    <a:prstClr val="black">
                      <a:alpha val="40000"/>
                    </a:prstClr>
                  </a:outerShdw>
                </a:effectLst>
                <a:latin typeface="Trebuchet MS" panose="020B0703020202090204" pitchFamily="34" charset="0"/>
                <a:cs typeface="Arial" panose="020B0604020202020204" pitchFamily="34" charset="0"/>
              </a:rPr>
              <a:t>Deep Learning By Doing:</a:t>
            </a:r>
          </a:p>
        </p:txBody>
      </p:sp>
      <p:sp>
        <p:nvSpPr>
          <p:cNvPr id="3" name="Subtitle 2">
            <a:extLst>
              <a:ext uri="{FF2B5EF4-FFF2-40B4-BE49-F238E27FC236}">
                <a16:creationId xmlns:a16="http://schemas.microsoft.com/office/drawing/2014/main" id="{647E7A40-1802-9C42-9034-6C5C6ADD83B7}"/>
              </a:ext>
            </a:extLst>
          </p:cNvPr>
          <p:cNvSpPr>
            <a:spLocks noGrp="1"/>
          </p:cNvSpPr>
          <p:nvPr>
            <p:ph type="subTitle" idx="4294967295"/>
          </p:nvPr>
        </p:nvSpPr>
        <p:spPr>
          <a:xfrm>
            <a:off x="6677343" y="3848728"/>
            <a:ext cx="5241547" cy="1243631"/>
          </a:xfrm>
          <a:noFill/>
        </p:spPr>
        <p:txBody>
          <a:bodyPr anchor="t">
            <a:normAutofit fontScale="92500" lnSpcReduction="10000"/>
          </a:bodyPr>
          <a:lstStyle/>
          <a:p>
            <a:pPr algn="r"/>
            <a:r>
              <a:rPr lang="en-US" b="1" dirty="0">
                <a:solidFill>
                  <a:schemeClr val="tx1"/>
                </a:solidFill>
                <a:effectLst>
                  <a:outerShdw blurRad="50800" dist="38100" dir="2700000" algn="tl" rotWithShape="0">
                    <a:prstClr val="black">
                      <a:alpha val="40000"/>
                    </a:prstClr>
                  </a:outerShdw>
                </a:effectLst>
                <a:latin typeface="Trebuchet MS" panose="020B0703020202090204" pitchFamily="34" charset="0"/>
              </a:rPr>
              <a:t>The NVIDIA Deep Learning Institute and </a:t>
            </a:r>
          </a:p>
          <a:p>
            <a:pPr algn="r"/>
            <a:r>
              <a:rPr lang="en-US" sz="2100" b="1" dirty="0">
                <a:solidFill>
                  <a:schemeClr val="tx1"/>
                </a:solidFill>
                <a:effectLst>
                  <a:outerShdw blurRad="50800" dist="38100" dir="2700000" algn="tl" rotWithShape="0">
                    <a:prstClr val="black">
                      <a:alpha val="40000"/>
                    </a:prstClr>
                  </a:outerShdw>
                </a:effectLst>
                <a:latin typeface="Trebuchet MS" panose="020B0703020202090204" pitchFamily="34" charset="0"/>
              </a:rPr>
              <a:t>University Ambassador Program</a:t>
            </a:r>
          </a:p>
          <a:p>
            <a:pPr lvl="0" algn="r"/>
            <a:r>
              <a:rPr lang="en-US" sz="2100" b="1" dirty="0" err="1">
                <a:solidFill>
                  <a:schemeClr val="tx1"/>
                </a:solidFill>
                <a:effectLst>
                  <a:outerShdw blurRad="50800" dist="38100" dir="2700000" algn="tl" rotWithShape="0">
                    <a:prstClr val="black">
                      <a:alpha val="40000"/>
                    </a:prstClr>
                  </a:outerShdw>
                </a:effectLst>
                <a:latin typeface="Trebuchet MS" panose="020B0703020202090204" pitchFamily="34" charset="0"/>
              </a:rPr>
              <a:t>www.nvidia.com</a:t>
            </a:r>
            <a:r>
              <a:rPr lang="en-US" sz="2100" b="1" dirty="0">
                <a:solidFill>
                  <a:schemeClr val="tx1"/>
                </a:solidFill>
                <a:effectLst>
                  <a:outerShdw blurRad="50800" dist="38100" dir="2700000" algn="tl" rotWithShape="0">
                    <a:prstClr val="black">
                      <a:alpha val="40000"/>
                    </a:prstClr>
                  </a:outerShdw>
                </a:effectLst>
                <a:latin typeface="Trebuchet MS" panose="020B0703020202090204" pitchFamily="34" charset="0"/>
              </a:rPr>
              <a:t>/dli</a:t>
            </a:r>
          </a:p>
          <a:p>
            <a:pPr algn="ctr"/>
            <a:endParaRPr lang="en-US" sz="2000" b="1" dirty="0">
              <a:solidFill>
                <a:schemeClr val="tx1"/>
              </a:solidFill>
              <a:effectLst>
                <a:outerShdw blurRad="50800" dist="38100" dir="2700000" algn="tl" rotWithShape="0">
                  <a:prstClr val="black">
                    <a:alpha val="40000"/>
                  </a:prstClr>
                </a:outerShdw>
              </a:effectLst>
            </a:endParaRPr>
          </a:p>
          <a:p>
            <a:endParaRPr lang="en-US" sz="2000" dirty="0">
              <a:solidFill>
                <a:schemeClr val="tx1"/>
              </a:solidFill>
              <a:effectLst>
                <a:outerShdw blurRad="50800" dist="38100" dir="2700000" algn="tl" rotWithShape="0">
                  <a:prstClr val="black">
                    <a:alpha val="40000"/>
                  </a:prstClr>
                </a:outerShdw>
              </a:effectLst>
            </a:endParaRPr>
          </a:p>
        </p:txBody>
      </p:sp>
      <p:grpSp>
        <p:nvGrpSpPr>
          <p:cNvPr id="18" name="Group 17">
            <a:extLst>
              <a:ext uri="{FF2B5EF4-FFF2-40B4-BE49-F238E27FC236}">
                <a16:creationId xmlns:a16="http://schemas.microsoft.com/office/drawing/2014/main" id="{48981A72-07E7-C14F-9A44-9FF6D0AFDCCA}"/>
              </a:ext>
            </a:extLst>
          </p:cNvPr>
          <p:cNvGrpSpPr/>
          <p:nvPr/>
        </p:nvGrpSpPr>
        <p:grpSpPr>
          <a:xfrm>
            <a:off x="9436947" y="5303777"/>
            <a:ext cx="2481943" cy="1377162"/>
            <a:chOff x="9436947" y="5303777"/>
            <a:chExt cx="2481943" cy="1377162"/>
          </a:xfrm>
        </p:grpSpPr>
        <p:sp>
          <p:nvSpPr>
            <p:cNvPr id="11" name="Rectangle 10">
              <a:extLst>
                <a:ext uri="{FF2B5EF4-FFF2-40B4-BE49-F238E27FC236}">
                  <a16:creationId xmlns:a16="http://schemas.microsoft.com/office/drawing/2014/main" id="{D4B55E09-34AB-C145-8003-629DCD956162}"/>
                </a:ext>
              </a:extLst>
            </p:cNvPr>
            <p:cNvSpPr/>
            <p:nvPr/>
          </p:nvSpPr>
          <p:spPr>
            <a:xfrm>
              <a:off x="9436947" y="5303777"/>
              <a:ext cx="2481943" cy="830997"/>
            </a:xfrm>
            <a:prstGeom prst="rect">
              <a:avLst/>
            </a:prstGeom>
          </p:spPr>
          <p:txBody>
            <a:bodyPr wrap="square">
              <a:spAutoFit/>
            </a:bodyPr>
            <a:lstStyle/>
            <a:p>
              <a:pPr algn="ctr"/>
              <a:r>
                <a:rPr lang="en-US" sz="2000" dirty="0">
                  <a:effectLst>
                    <a:outerShdw blurRad="50800" dist="38100" dir="2700000" algn="tl" rotWithShape="0">
                      <a:prstClr val="black">
                        <a:alpha val="40000"/>
                      </a:prstClr>
                    </a:outerShdw>
                  </a:effectLst>
                  <a:latin typeface="LinLibertineT"/>
                </a:rPr>
                <a:t>Joe </a:t>
              </a:r>
              <a:r>
                <a:rPr lang="en-US" sz="2000" dirty="0" err="1">
                  <a:effectLst>
                    <a:outerShdw blurRad="50800" dist="38100" dir="2700000" algn="tl" rotWithShape="0">
                      <a:prstClr val="black">
                        <a:alpha val="40000"/>
                      </a:prstClr>
                    </a:outerShdw>
                  </a:effectLst>
                  <a:latin typeface="LinLibertineT"/>
                </a:rPr>
                <a:t>Bungo</a:t>
              </a:r>
              <a:br>
                <a:rPr lang="en-US" sz="2000" dirty="0">
                  <a:effectLst>
                    <a:outerShdw blurRad="50800" dist="38100" dir="2700000" algn="tl" rotWithShape="0">
                      <a:prstClr val="black">
                        <a:alpha val="40000"/>
                      </a:prstClr>
                    </a:outerShdw>
                  </a:effectLst>
                  <a:latin typeface="LinLibertineT"/>
                </a:rPr>
              </a:br>
              <a:r>
                <a:rPr lang="en-US" sz="1400" dirty="0">
                  <a:effectLst>
                    <a:outerShdw blurRad="50800" dist="38100" dir="2700000" algn="tl" rotWithShape="0">
                      <a:prstClr val="black">
                        <a:alpha val="40000"/>
                      </a:prstClr>
                    </a:outerShdw>
                  </a:effectLst>
                  <a:latin typeface="LinLibertineT"/>
                </a:rPr>
                <a:t>Deep Learning Institute, </a:t>
              </a:r>
            </a:p>
            <a:p>
              <a:pPr algn="ctr"/>
              <a:r>
                <a:rPr lang="en-US" sz="1400" dirty="0">
                  <a:effectLst>
                    <a:outerShdw blurRad="50800" dist="38100" dir="2700000" algn="tl" rotWithShape="0">
                      <a:prstClr val="black">
                        <a:alpha val="40000"/>
                      </a:prstClr>
                    </a:outerShdw>
                  </a:effectLst>
                  <a:latin typeface="LinLibertineT"/>
                </a:rPr>
                <a:t>NVIDIA Corporation</a:t>
              </a:r>
              <a:endParaRPr lang="en-US" sz="1400" dirty="0">
                <a:effectLst>
                  <a:outerShdw blurRad="50800" dist="38100" dir="2700000" algn="tl" rotWithShape="0">
                    <a:prstClr val="black">
                      <a:alpha val="40000"/>
                    </a:prstClr>
                  </a:outerShdw>
                </a:effectLst>
              </a:endParaRPr>
            </a:p>
          </p:txBody>
        </p:sp>
        <p:pic>
          <p:nvPicPr>
            <p:cNvPr id="15" name="Google Shape;56;p11">
              <a:extLst>
                <a:ext uri="{FF2B5EF4-FFF2-40B4-BE49-F238E27FC236}">
                  <a16:creationId xmlns:a16="http://schemas.microsoft.com/office/drawing/2014/main" id="{9CD5496C-22C9-4547-9889-FA9BFEC529A6}"/>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952523" y="6172603"/>
              <a:ext cx="1450793" cy="508336"/>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9039069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0E466-A222-124F-BA40-10193122F469}"/>
              </a:ext>
            </a:extLst>
          </p:cNvPr>
          <p:cNvSpPr>
            <a:spLocks noGrp="1"/>
          </p:cNvSpPr>
          <p:nvPr>
            <p:ph type="title"/>
          </p:nvPr>
        </p:nvSpPr>
        <p:spPr/>
        <p:txBody>
          <a:bodyPr>
            <a:normAutofit/>
          </a:bodyPr>
          <a:lstStyle/>
          <a:p>
            <a:pPr>
              <a:spcBef>
                <a:spcPts val="0"/>
              </a:spcBef>
              <a:buClr>
                <a:schemeClr val="dk2"/>
              </a:buClr>
              <a:buSzPts val="900"/>
            </a:pPr>
            <a:r>
              <a:rPr lang="en-US" sz="3500" b="1" dirty="0">
                <a:latin typeface="Trebuchet MS"/>
                <a:sym typeface="Trebuchet MS"/>
              </a:rPr>
              <a:t>Traditional HPC courses</a:t>
            </a:r>
          </a:p>
        </p:txBody>
      </p:sp>
      <p:pic>
        <p:nvPicPr>
          <p:cNvPr id="4" name="Picture 3">
            <a:extLst>
              <a:ext uri="{FF2B5EF4-FFF2-40B4-BE49-F238E27FC236}">
                <a16:creationId xmlns:a16="http://schemas.microsoft.com/office/drawing/2014/main" id="{D9C1D43F-B122-0448-8786-9F89203D59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3467" y="1939860"/>
            <a:ext cx="5294716" cy="2978277"/>
          </a:xfrm>
          <a:prstGeom prst="rect">
            <a:avLst/>
          </a:prstGeom>
        </p:spPr>
      </p:pic>
      <p:pic>
        <p:nvPicPr>
          <p:cNvPr id="5" name="Picture 4">
            <a:extLst>
              <a:ext uri="{FF2B5EF4-FFF2-40B4-BE49-F238E27FC236}">
                <a16:creationId xmlns:a16="http://schemas.microsoft.com/office/drawing/2014/main" id="{CD8F7A0C-77A2-7341-88FA-BF2CE2D7AD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24937" y="1939860"/>
            <a:ext cx="5294715" cy="3328352"/>
          </a:xfrm>
          <a:prstGeom prst="rect">
            <a:avLst/>
          </a:prstGeom>
        </p:spPr>
      </p:pic>
      <p:sp>
        <p:nvSpPr>
          <p:cNvPr id="7" name="TextBox 6">
            <a:extLst>
              <a:ext uri="{FF2B5EF4-FFF2-40B4-BE49-F238E27FC236}">
                <a16:creationId xmlns:a16="http://schemas.microsoft.com/office/drawing/2014/main" id="{70E1BD5C-668E-A342-8C07-3D7F3C34B314}"/>
              </a:ext>
            </a:extLst>
          </p:cNvPr>
          <p:cNvSpPr txBox="1"/>
          <p:nvPr/>
        </p:nvSpPr>
        <p:spPr>
          <a:xfrm>
            <a:off x="401252" y="5296035"/>
            <a:ext cx="5779146" cy="369332"/>
          </a:xfrm>
          <a:prstGeom prst="rect">
            <a:avLst/>
          </a:prstGeom>
          <a:noFill/>
        </p:spPr>
        <p:txBody>
          <a:bodyPr wrap="none" rtlCol="0">
            <a:spAutoFit/>
          </a:bodyPr>
          <a:lstStyle/>
          <a:p>
            <a:pPr algn="ctr"/>
            <a:r>
              <a:rPr lang="en-US" dirty="0">
                <a:latin typeface="Trebuchet MS" panose="020B0703020202090204" pitchFamily="34" charset="0"/>
              </a:rPr>
              <a:t>Locations are limited to computer labs or HPC center </a:t>
            </a:r>
          </a:p>
        </p:txBody>
      </p:sp>
      <p:sp>
        <p:nvSpPr>
          <p:cNvPr id="8" name="Rectangle 7">
            <a:extLst>
              <a:ext uri="{FF2B5EF4-FFF2-40B4-BE49-F238E27FC236}">
                <a16:creationId xmlns:a16="http://schemas.microsoft.com/office/drawing/2014/main" id="{AA2C5524-5488-C744-8C42-E79603943C37}"/>
              </a:ext>
            </a:extLst>
          </p:cNvPr>
          <p:cNvSpPr/>
          <p:nvPr/>
        </p:nvSpPr>
        <p:spPr>
          <a:xfrm>
            <a:off x="6502707" y="5296035"/>
            <a:ext cx="4939174" cy="369332"/>
          </a:xfrm>
          <a:prstGeom prst="rect">
            <a:avLst/>
          </a:prstGeom>
        </p:spPr>
        <p:txBody>
          <a:bodyPr wrap="none">
            <a:spAutoFit/>
          </a:bodyPr>
          <a:lstStyle/>
          <a:p>
            <a:pPr algn="ctr"/>
            <a:r>
              <a:rPr lang="en-US" dirty="0">
                <a:latin typeface="Trebuchet MS" panose="020B0703020202090204" pitchFamily="34" charset="0"/>
              </a:rPr>
              <a:t>Delivery methods are limited to video courses</a:t>
            </a:r>
          </a:p>
        </p:txBody>
      </p:sp>
    </p:spTree>
    <p:extLst>
      <p:ext uri="{BB962C8B-B14F-4D97-AF65-F5344CB8AC3E}">
        <p14:creationId xmlns:p14="http://schemas.microsoft.com/office/powerpoint/2010/main" val="396722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65"/>
          <p:cNvSpPr txBox="1"/>
          <p:nvPr/>
        </p:nvSpPr>
        <p:spPr>
          <a:xfrm>
            <a:off x="6697392" y="1932309"/>
            <a:ext cx="1676667" cy="493820"/>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Deep Learning Fundamentals</a:t>
            </a:r>
            <a:endParaRPr sz="1300" b="0" i="0" u="none" strike="noStrike" cap="none">
              <a:solidFill>
                <a:srgbClr val="000000"/>
              </a:solidFill>
              <a:latin typeface="Trebuchet MS"/>
              <a:ea typeface="Trebuchet MS"/>
              <a:cs typeface="Trebuchet MS"/>
              <a:sym typeface="Trebuchet MS"/>
            </a:endParaRPr>
          </a:p>
        </p:txBody>
      </p:sp>
      <p:sp>
        <p:nvSpPr>
          <p:cNvPr id="359" name="Google Shape;359;p65"/>
          <p:cNvSpPr txBox="1"/>
          <p:nvPr/>
        </p:nvSpPr>
        <p:spPr>
          <a:xfrm>
            <a:off x="6622107" y="6159468"/>
            <a:ext cx="1875908" cy="486639"/>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Game Development &amp; Digital Content</a:t>
            </a:r>
            <a:endParaRPr sz="1300" b="0" i="0" u="none" strike="noStrike" cap="none">
              <a:solidFill>
                <a:srgbClr val="000000"/>
              </a:solidFill>
              <a:latin typeface="Trebuchet MS"/>
              <a:ea typeface="Trebuchet MS"/>
              <a:cs typeface="Trebuchet MS"/>
              <a:sym typeface="Trebuchet MS"/>
            </a:endParaRPr>
          </a:p>
        </p:txBody>
      </p:sp>
      <p:sp>
        <p:nvSpPr>
          <p:cNvPr id="360" name="Google Shape;360;p65"/>
          <p:cNvSpPr txBox="1"/>
          <p:nvPr/>
        </p:nvSpPr>
        <p:spPr>
          <a:xfrm>
            <a:off x="8554769" y="4063388"/>
            <a:ext cx="1632224" cy="318359"/>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Finance</a:t>
            </a:r>
            <a:endParaRPr sz="1300" b="0" i="0" u="none" strike="noStrike" cap="none">
              <a:solidFill>
                <a:srgbClr val="000000"/>
              </a:solidFill>
              <a:latin typeface="Trebuchet MS"/>
              <a:ea typeface="Trebuchet MS"/>
              <a:cs typeface="Trebuchet MS"/>
              <a:sym typeface="Trebuchet MS"/>
            </a:endParaRPr>
          </a:p>
        </p:txBody>
      </p:sp>
      <p:sp>
        <p:nvSpPr>
          <p:cNvPr id="361" name="Google Shape;361;p65"/>
          <p:cNvSpPr/>
          <p:nvPr/>
        </p:nvSpPr>
        <p:spPr>
          <a:xfrm>
            <a:off x="0" y="0"/>
            <a:ext cx="6294800" cy="6858000"/>
          </a:xfrm>
          <a:prstGeom prst="rect">
            <a:avLst/>
          </a:prstGeom>
          <a:solidFill>
            <a:schemeClr val="lt2"/>
          </a:solidFill>
          <a:ln>
            <a:noFill/>
          </a:ln>
        </p:spPr>
        <p:txBody>
          <a:bodyPr spcFirstLastPara="1" wrap="square" lIns="101600" tIns="50775" rIns="101600" bIns="50775"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FFFFFF"/>
              </a:solidFill>
              <a:latin typeface="Arial"/>
              <a:ea typeface="Arial"/>
              <a:cs typeface="Arial"/>
              <a:sym typeface="Arial"/>
            </a:endParaRPr>
          </a:p>
        </p:txBody>
      </p:sp>
      <p:sp>
        <p:nvSpPr>
          <p:cNvPr id="362" name="Google Shape;362;p65"/>
          <p:cNvSpPr txBox="1">
            <a:spLocks noGrp="1"/>
          </p:cNvSpPr>
          <p:nvPr>
            <p:ph type="title"/>
          </p:nvPr>
        </p:nvSpPr>
        <p:spPr>
          <a:xfrm>
            <a:off x="1" y="121503"/>
            <a:ext cx="6294800" cy="1153929"/>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2"/>
              </a:buClr>
              <a:buSzPts val="900"/>
              <a:buFont typeface="Trebuchet MS"/>
              <a:buNone/>
            </a:pPr>
            <a:r>
              <a:rPr lang="en-US" sz="3500" b="1" i="0" u="none" strike="noStrike" cap="none" dirty="0">
                <a:solidFill>
                  <a:schemeClr val="lt1"/>
                </a:solidFill>
                <a:latin typeface="Trebuchet MS"/>
                <a:ea typeface="Trebuchet MS"/>
                <a:cs typeface="Trebuchet MS"/>
                <a:sym typeface="Trebuchet MS"/>
              </a:rPr>
              <a:t>NVIDIA DEEP LEARNING INSTITUTE</a:t>
            </a:r>
            <a:endParaRPr sz="3500" b="1" i="0" u="none" strike="noStrike" cap="none" dirty="0">
              <a:solidFill>
                <a:schemeClr val="lt1"/>
              </a:solidFill>
              <a:latin typeface="Trebuchet MS"/>
              <a:ea typeface="Trebuchet MS"/>
              <a:cs typeface="Trebuchet MS"/>
              <a:sym typeface="Trebuchet MS"/>
            </a:endParaRPr>
          </a:p>
        </p:txBody>
      </p:sp>
      <p:sp>
        <p:nvSpPr>
          <p:cNvPr id="363" name="Google Shape;363;p65"/>
          <p:cNvSpPr txBox="1">
            <a:spLocks noGrp="1"/>
          </p:cNvSpPr>
          <p:nvPr>
            <p:ph type="body" idx="2"/>
          </p:nvPr>
        </p:nvSpPr>
        <p:spPr>
          <a:xfrm>
            <a:off x="465505" y="1226584"/>
            <a:ext cx="5363788" cy="3762644"/>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500"/>
              <a:buFont typeface="Trebuchet MS"/>
              <a:buNone/>
            </a:pPr>
            <a:r>
              <a:rPr lang="en-US" sz="1800" b="0" i="0" u="none" strike="noStrike" cap="none">
                <a:solidFill>
                  <a:srgbClr val="3B5C00"/>
                </a:solidFill>
                <a:latin typeface="Trebuchet MS"/>
                <a:ea typeface="Trebuchet MS"/>
                <a:cs typeface="Trebuchet MS"/>
                <a:sym typeface="Trebuchet MS"/>
              </a:rPr>
              <a:t>Hands-on self-paced and instructor-led training in deep learning and accelerated computing for developers</a:t>
            </a:r>
            <a:endParaRPr sz="1800"/>
          </a:p>
          <a:p>
            <a:pPr marL="0" marR="0" lvl="0" indent="0" algn="l" rtl="0">
              <a:lnSpc>
                <a:spcPct val="90000"/>
              </a:lnSpc>
              <a:spcBef>
                <a:spcPts val="0"/>
              </a:spcBef>
              <a:spcAft>
                <a:spcPts val="0"/>
              </a:spcAft>
              <a:buClr>
                <a:schemeClr val="dk1"/>
              </a:buClr>
              <a:buSzPts val="500"/>
              <a:buFont typeface="Trebuchet MS"/>
              <a:buNone/>
            </a:pPr>
            <a:endParaRPr sz="1800" b="0" i="0" u="none" strike="noStrike" cap="none">
              <a:solidFill>
                <a:srgbClr val="3B5C00"/>
              </a:solidFill>
              <a:latin typeface="Trebuchet MS"/>
              <a:ea typeface="Trebuchet MS"/>
              <a:cs typeface="Trebuchet MS"/>
              <a:sym typeface="Trebuchet MS"/>
            </a:endParaRPr>
          </a:p>
          <a:p>
            <a:pPr marL="0" marR="0" lvl="0" indent="0" algn="l" rtl="0">
              <a:lnSpc>
                <a:spcPct val="90000"/>
              </a:lnSpc>
              <a:spcBef>
                <a:spcPts val="0"/>
              </a:spcBef>
              <a:spcAft>
                <a:spcPts val="0"/>
              </a:spcAft>
              <a:buClr>
                <a:schemeClr val="dk1"/>
              </a:buClr>
              <a:buSzPts val="500"/>
              <a:buFont typeface="Trebuchet MS"/>
              <a:buNone/>
            </a:pPr>
            <a:r>
              <a:rPr lang="en-US" sz="1800" b="0" i="0" u="none" strike="noStrike" cap="none">
                <a:solidFill>
                  <a:srgbClr val="3B5C00"/>
                </a:solidFill>
                <a:latin typeface="Trebuchet MS"/>
                <a:ea typeface="Trebuchet MS"/>
                <a:cs typeface="Trebuchet MS"/>
                <a:sym typeface="Trebuchet MS"/>
              </a:rPr>
              <a:t>Request onsite instructor-led workshops at your organization: </a:t>
            </a:r>
            <a:r>
              <a:rPr lang="en-US" sz="1800" b="1" i="0" u="none" strike="noStrike" cap="none">
                <a:solidFill>
                  <a:schemeClr val="lt1"/>
                </a:solidFill>
                <a:latin typeface="Trebuchet MS"/>
                <a:ea typeface="Trebuchet MS"/>
                <a:cs typeface="Trebuchet MS"/>
                <a:sym typeface="Trebuchet MS"/>
              </a:rPr>
              <a:t>www.nvidia.com/requestdli</a:t>
            </a:r>
            <a:endParaRPr sz="1800"/>
          </a:p>
          <a:p>
            <a:pPr marL="0" marR="0" lvl="0" indent="0" algn="l" rtl="0">
              <a:lnSpc>
                <a:spcPct val="90000"/>
              </a:lnSpc>
              <a:spcBef>
                <a:spcPts val="0"/>
              </a:spcBef>
              <a:spcAft>
                <a:spcPts val="0"/>
              </a:spcAft>
              <a:buClr>
                <a:schemeClr val="dk1"/>
              </a:buClr>
              <a:buSzPts val="500"/>
              <a:buFont typeface="Trebuchet MS"/>
              <a:buNone/>
            </a:pPr>
            <a:endParaRPr sz="1800" b="0" i="0" u="none" strike="noStrike" cap="none">
              <a:solidFill>
                <a:srgbClr val="3B5C00"/>
              </a:solidFill>
              <a:latin typeface="Trebuchet MS"/>
              <a:ea typeface="Trebuchet MS"/>
              <a:cs typeface="Trebuchet MS"/>
              <a:sym typeface="Trebuchet MS"/>
            </a:endParaRPr>
          </a:p>
          <a:p>
            <a:pPr marL="0" marR="0" lvl="0" indent="0" algn="l" rtl="0">
              <a:lnSpc>
                <a:spcPct val="90000"/>
              </a:lnSpc>
              <a:spcBef>
                <a:spcPts val="0"/>
              </a:spcBef>
              <a:spcAft>
                <a:spcPts val="0"/>
              </a:spcAft>
              <a:buClr>
                <a:schemeClr val="dk1"/>
              </a:buClr>
              <a:buSzPts val="500"/>
              <a:buFont typeface="Trebuchet MS"/>
              <a:buNone/>
            </a:pPr>
            <a:r>
              <a:rPr lang="en-US" sz="1800" b="0" i="0" u="none" strike="noStrike" cap="none">
                <a:solidFill>
                  <a:srgbClr val="3B5C00"/>
                </a:solidFill>
                <a:latin typeface="Trebuchet MS"/>
                <a:ea typeface="Trebuchet MS"/>
                <a:cs typeface="Trebuchet MS"/>
                <a:sym typeface="Trebuchet MS"/>
              </a:rPr>
              <a:t>Take self-paced labs online: </a:t>
            </a:r>
            <a:r>
              <a:rPr lang="en-US" sz="1800" b="1" i="0" u="none" strike="noStrike" cap="none">
                <a:solidFill>
                  <a:schemeClr val="lt1"/>
                </a:solidFill>
                <a:latin typeface="Trebuchet MS"/>
                <a:ea typeface="Trebuchet MS"/>
                <a:cs typeface="Trebuchet MS"/>
                <a:sym typeface="Trebuchet MS"/>
              </a:rPr>
              <a:t>www.nvidia.com/dlilabs</a:t>
            </a:r>
            <a:endParaRPr sz="1800"/>
          </a:p>
          <a:p>
            <a:pPr marL="0" marR="0" lvl="0" indent="0" algn="l" rtl="0">
              <a:lnSpc>
                <a:spcPct val="90000"/>
              </a:lnSpc>
              <a:spcBef>
                <a:spcPts val="0"/>
              </a:spcBef>
              <a:spcAft>
                <a:spcPts val="0"/>
              </a:spcAft>
              <a:buClr>
                <a:schemeClr val="dk1"/>
              </a:buClr>
              <a:buSzPts val="500"/>
              <a:buFont typeface="Trebuchet MS"/>
              <a:buNone/>
            </a:pPr>
            <a:br>
              <a:rPr lang="en-US" sz="1800" b="0" i="0" u="none" strike="noStrike" cap="none">
                <a:solidFill>
                  <a:srgbClr val="3B5C00"/>
                </a:solidFill>
                <a:latin typeface="Trebuchet MS"/>
                <a:ea typeface="Trebuchet MS"/>
                <a:cs typeface="Trebuchet MS"/>
                <a:sym typeface="Trebuchet MS"/>
              </a:rPr>
            </a:br>
            <a:r>
              <a:rPr lang="en-US" sz="1800" b="0" i="0" u="none" strike="noStrike" cap="none">
                <a:solidFill>
                  <a:srgbClr val="3B5C00"/>
                </a:solidFill>
                <a:latin typeface="Trebuchet MS"/>
                <a:ea typeface="Trebuchet MS"/>
                <a:cs typeface="Trebuchet MS"/>
                <a:sym typeface="Trebuchet MS"/>
              </a:rPr>
              <a:t>Download the course catalog, view upcoming workshops, and learn about the University Ambassador Program: </a:t>
            </a:r>
            <a:r>
              <a:rPr lang="en-US" sz="1800" b="1" i="0" u="none" strike="noStrike" cap="none">
                <a:solidFill>
                  <a:schemeClr val="lt1"/>
                </a:solidFill>
                <a:latin typeface="Trebuchet MS"/>
                <a:ea typeface="Trebuchet MS"/>
                <a:cs typeface="Trebuchet MS"/>
                <a:sym typeface="Trebuchet MS"/>
              </a:rPr>
              <a:t>www.nvidia.com/dli</a:t>
            </a:r>
            <a:endParaRPr sz="1800" b="1" i="0" u="none" strike="noStrike" cap="none">
              <a:solidFill>
                <a:srgbClr val="3B5C00"/>
              </a:solidFill>
              <a:latin typeface="Trebuchet MS"/>
              <a:ea typeface="Trebuchet MS"/>
              <a:cs typeface="Trebuchet MS"/>
              <a:sym typeface="Trebuchet MS"/>
            </a:endParaRPr>
          </a:p>
          <a:p>
            <a:pPr marL="0" marR="0" lvl="0" indent="0" algn="l" rtl="0">
              <a:lnSpc>
                <a:spcPct val="90000"/>
              </a:lnSpc>
              <a:spcBef>
                <a:spcPts val="0"/>
              </a:spcBef>
              <a:spcAft>
                <a:spcPts val="0"/>
              </a:spcAft>
              <a:buClr>
                <a:schemeClr val="dk1"/>
              </a:buClr>
              <a:buSzPts val="500"/>
              <a:buFont typeface="Trebuchet MS"/>
              <a:buNone/>
            </a:pPr>
            <a:endParaRPr sz="1800" b="1" i="0" u="none" strike="noStrike" cap="none">
              <a:solidFill>
                <a:srgbClr val="3B5C00"/>
              </a:solidFill>
              <a:latin typeface="Trebuchet MS"/>
              <a:ea typeface="Trebuchet MS"/>
              <a:cs typeface="Trebuchet MS"/>
              <a:sym typeface="Trebuchet MS"/>
            </a:endParaRPr>
          </a:p>
        </p:txBody>
      </p:sp>
      <p:pic>
        <p:nvPicPr>
          <p:cNvPr id="364" name="Google Shape;364;p65"/>
          <p:cNvPicPr preferRelativeResize="0"/>
          <p:nvPr/>
        </p:nvPicPr>
        <p:blipFill rotWithShape="1">
          <a:blip r:embed="rId3">
            <a:alphaModFix/>
          </a:blip>
          <a:srcRect/>
          <a:stretch/>
        </p:blipFill>
        <p:spPr>
          <a:xfrm>
            <a:off x="766555" y="4996840"/>
            <a:ext cx="1363379" cy="1128000"/>
          </a:xfrm>
          <a:prstGeom prst="rect">
            <a:avLst/>
          </a:prstGeom>
          <a:noFill/>
          <a:ln>
            <a:noFill/>
          </a:ln>
        </p:spPr>
      </p:pic>
      <p:pic>
        <p:nvPicPr>
          <p:cNvPr id="365" name="Google Shape;365;p65"/>
          <p:cNvPicPr preferRelativeResize="0"/>
          <p:nvPr/>
        </p:nvPicPr>
        <p:blipFill rotWithShape="1">
          <a:blip r:embed="rId4">
            <a:alphaModFix/>
          </a:blip>
          <a:srcRect/>
          <a:stretch/>
        </p:blipFill>
        <p:spPr>
          <a:xfrm>
            <a:off x="4141260" y="5431872"/>
            <a:ext cx="1151816" cy="394800"/>
          </a:xfrm>
          <a:prstGeom prst="rect">
            <a:avLst/>
          </a:prstGeom>
          <a:noFill/>
          <a:ln>
            <a:noFill/>
          </a:ln>
        </p:spPr>
      </p:pic>
      <p:pic>
        <p:nvPicPr>
          <p:cNvPr id="366" name="Google Shape;366;p65"/>
          <p:cNvPicPr preferRelativeResize="0"/>
          <p:nvPr/>
        </p:nvPicPr>
        <p:blipFill rotWithShape="1">
          <a:blip r:embed="rId5">
            <a:alphaModFix/>
          </a:blip>
          <a:srcRect/>
          <a:stretch/>
        </p:blipFill>
        <p:spPr>
          <a:xfrm>
            <a:off x="1113771" y="6154639"/>
            <a:ext cx="1815085" cy="344663"/>
          </a:xfrm>
          <a:prstGeom prst="rect">
            <a:avLst/>
          </a:prstGeom>
          <a:noFill/>
          <a:ln>
            <a:noFill/>
          </a:ln>
        </p:spPr>
      </p:pic>
      <p:pic>
        <p:nvPicPr>
          <p:cNvPr id="367" name="Google Shape;367;p65"/>
          <p:cNvPicPr preferRelativeResize="0"/>
          <p:nvPr/>
        </p:nvPicPr>
        <p:blipFill rotWithShape="1">
          <a:blip r:embed="rId6">
            <a:alphaModFix/>
          </a:blip>
          <a:srcRect/>
          <a:stretch/>
        </p:blipFill>
        <p:spPr>
          <a:xfrm>
            <a:off x="3673705" y="6166183"/>
            <a:ext cx="1536379" cy="321576"/>
          </a:xfrm>
          <a:prstGeom prst="rect">
            <a:avLst/>
          </a:prstGeom>
          <a:noFill/>
          <a:ln>
            <a:noFill/>
          </a:ln>
        </p:spPr>
      </p:pic>
      <p:pic>
        <p:nvPicPr>
          <p:cNvPr id="368" name="Google Shape;368;p65"/>
          <p:cNvPicPr preferRelativeResize="0"/>
          <p:nvPr/>
        </p:nvPicPr>
        <p:blipFill rotWithShape="1">
          <a:blip r:embed="rId7">
            <a:alphaModFix/>
          </a:blip>
          <a:srcRect/>
          <a:stretch/>
        </p:blipFill>
        <p:spPr>
          <a:xfrm>
            <a:off x="2446380" y="4983253"/>
            <a:ext cx="1378433" cy="1378433"/>
          </a:xfrm>
          <a:prstGeom prst="rect">
            <a:avLst/>
          </a:prstGeom>
          <a:noFill/>
          <a:ln>
            <a:noFill/>
          </a:ln>
        </p:spPr>
      </p:pic>
      <p:cxnSp>
        <p:nvCxnSpPr>
          <p:cNvPr id="369" name="Google Shape;369;p65"/>
          <p:cNvCxnSpPr/>
          <p:nvPr/>
        </p:nvCxnSpPr>
        <p:spPr>
          <a:xfrm>
            <a:off x="518295" y="4971393"/>
            <a:ext cx="5204710" cy="0"/>
          </a:xfrm>
          <a:prstGeom prst="straightConnector1">
            <a:avLst/>
          </a:prstGeom>
          <a:noFill/>
          <a:ln w="9525" cap="flat" cmpd="sng">
            <a:solidFill>
              <a:schemeClr val="lt1"/>
            </a:solidFill>
            <a:prstDash val="solid"/>
            <a:round/>
            <a:headEnd type="none" w="sm" len="sm"/>
            <a:tailEnd type="none" w="sm" len="sm"/>
          </a:ln>
        </p:spPr>
      </p:cxnSp>
      <p:sp>
        <p:nvSpPr>
          <p:cNvPr id="370" name="Google Shape;370;p65"/>
          <p:cNvSpPr txBox="1"/>
          <p:nvPr/>
        </p:nvSpPr>
        <p:spPr>
          <a:xfrm>
            <a:off x="10367133" y="4041339"/>
            <a:ext cx="1673356" cy="527956"/>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Intelligent Video </a:t>
            </a:r>
            <a:br>
              <a:rPr lang="en-US" sz="1300" b="0" i="0" u="none" strike="noStrike" cap="none">
                <a:solidFill>
                  <a:srgbClr val="000000"/>
                </a:solidFill>
                <a:latin typeface="Trebuchet MS"/>
                <a:ea typeface="Trebuchet MS"/>
                <a:cs typeface="Trebuchet MS"/>
                <a:sym typeface="Trebuchet MS"/>
              </a:rPr>
            </a:br>
            <a:r>
              <a:rPr lang="en-US" sz="1300" b="0" i="0" u="none" strike="noStrike" cap="none">
                <a:solidFill>
                  <a:srgbClr val="000000"/>
                </a:solidFill>
                <a:latin typeface="Trebuchet MS"/>
                <a:ea typeface="Trebuchet MS"/>
                <a:cs typeface="Trebuchet MS"/>
                <a:sym typeface="Trebuchet MS"/>
              </a:rPr>
              <a:t>Analytics</a:t>
            </a:r>
            <a:endParaRPr sz="1300" b="0" i="0" u="none" strike="noStrike" cap="none">
              <a:solidFill>
                <a:srgbClr val="000000"/>
              </a:solidFill>
              <a:latin typeface="Trebuchet MS"/>
              <a:ea typeface="Trebuchet MS"/>
              <a:cs typeface="Trebuchet MS"/>
              <a:sym typeface="Trebuchet MS"/>
            </a:endParaRPr>
          </a:p>
        </p:txBody>
      </p:sp>
      <p:sp>
        <p:nvSpPr>
          <p:cNvPr id="371" name="Google Shape;371;p65"/>
          <p:cNvSpPr txBox="1"/>
          <p:nvPr/>
        </p:nvSpPr>
        <p:spPr>
          <a:xfrm>
            <a:off x="10367134" y="1960879"/>
            <a:ext cx="1641140" cy="426253"/>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Medical Image Analysis</a:t>
            </a:r>
            <a:endParaRPr sz="1300" b="0" i="0" u="none" strike="noStrike" cap="none">
              <a:solidFill>
                <a:srgbClr val="000000"/>
              </a:solidFill>
              <a:latin typeface="Trebuchet MS"/>
              <a:ea typeface="Trebuchet MS"/>
              <a:cs typeface="Trebuchet MS"/>
              <a:sym typeface="Trebuchet MS"/>
            </a:endParaRPr>
          </a:p>
        </p:txBody>
      </p:sp>
      <p:pic>
        <p:nvPicPr>
          <p:cNvPr id="372" name="Google Shape;372;p65" descr="finance.png"/>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545861" y="2400529"/>
            <a:ext cx="1641133" cy="1629800"/>
          </a:xfrm>
          <a:prstGeom prst="rect">
            <a:avLst/>
          </a:prstGeom>
          <a:noFill/>
          <a:ln>
            <a:noFill/>
          </a:ln>
        </p:spPr>
      </p:pic>
      <p:pic>
        <p:nvPicPr>
          <p:cNvPr id="373" name="Google Shape;373;p65" descr="healthcare.png"/>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0367133" y="341689"/>
            <a:ext cx="1641140" cy="1611731"/>
          </a:xfrm>
          <a:prstGeom prst="rect">
            <a:avLst/>
          </a:prstGeom>
          <a:noFill/>
          <a:ln>
            <a:noFill/>
          </a:ln>
        </p:spPr>
      </p:pic>
      <p:pic>
        <p:nvPicPr>
          <p:cNvPr id="374" name="Google Shape;374;p65" descr="IVA_Press_Graphic_Urban_cfd5cb54-4427-4d17-8887-ee98219cf66c-prv.jpg"/>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10367133" y="2410689"/>
            <a:ext cx="1660247" cy="1611731"/>
          </a:xfrm>
          <a:prstGeom prst="rect">
            <a:avLst/>
          </a:prstGeom>
          <a:noFill/>
          <a:ln>
            <a:noFill/>
          </a:ln>
        </p:spPr>
      </p:pic>
      <p:pic>
        <p:nvPicPr>
          <p:cNvPr id="375" name="Google Shape;375;p65"/>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8549929" y="328144"/>
            <a:ext cx="1641133" cy="1606800"/>
          </a:xfrm>
          <a:prstGeom prst="rect">
            <a:avLst/>
          </a:prstGeom>
          <a:noFill/>
          <a:ln>
            <a:noFill/>
          </a:ln>
        </p:spPr>
      </p:pic>
      <p:sp>
        <p:nvSpPr>
          <p:cNvPr id="376" name="Google Shape;376;p65"/>
          <p:cNvSpPr txBox="1"/>
          <p:nvPr/>
        </p:nvSpPr>
        <p:spPr>
          <a:xfrm>
            <a:off x="8530824" y="1943336"/>
            <a:ext cx="1656169" cy="434153"/>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Autonomous Vehicles</a:t>
            </a:r>
            <a:endParaRPr sz="1300" b="0" i="0" u="none" strike="noStrike" cap="none">
              <a:solidFill>
                <a:srgbClr val="000000"/>
              </a:solidFill>
              <a:latin typeface="Trebuchet MS"/>
              <a:ea typeface="Trebuchet MS"/>
              <a:cs typeface="Trebuchet MS"/>
              <a:sym typeface="Trebuchet MS"/>
            </a:endParaRPr>
          </a:p>
        </p:txBody>
      </p:sp>
      <p:pic>
        <p:nvPicPr>
          <p:cNvPr id="377" name="Google Shape;377;p65"/>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697393" y="328144"/>
            <a:ext cx="1673861" cy="1586264"/>
          </a:xfrm>
          <a:prstGeom prst="rect">
            <a:avLst/>
          </a:prstGeom>
          <a:noFill/>
          <a:ln>
            <a:noFill/>
          </a:ln>
        </p:spPr>
      </p:pic>
      <p:sp>
        <p:nvSpPr>
          <p:cNvPr id="378" name="Google Shape;378;p65"/>
          <p:cNvSpPr txBox="1"/>
          <p:nvPr/>
        </p:nvSpPr>
        <p:spPr>
          <a:xfrm>
            <a:off x="8383438" y="6163588"/>
            <a:ext cx="2036619" cy="492117"/>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Accelerated Computing Fundamentals</a:t>
            </a:r>
            <a:endParaRPr sz="1300" b="0" i="0" u="none" strike="noStrike" cap="none">
              <a:solidFill>
                <a:srgbClr val="000000"/>
              </a:solidFill>
              <a:latin typeface="Trebuchet MS"/>
              <a:ea typeface="Trebuchet MS"/>
              <a:cs typeface="Trebuchet MS"/>
              <a:sym typeface="Trebuchet MS"/>
            </a:endParaRPr>
          </a:p>
        </p:txBody>
      </p:sp>
      <p:sp>
        <p:nvSpPr>
          <p:cNvPr id="379" name="Google Shape;379;p65"/>
          <p:cNvSpPr txBox="1"/>
          <p:nvPr/>
        </p:nvSpPr>
        <p:spPr>
          <a:xfrm>
            <a:off x="10359066" y="4885444"/>
            <a:ext cx="1641132" cy="678449"/>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More industry-specific training coming soon…</a:t>
            </a:r>
            <a:endParaRPr sz="1300" b="0" i="0" u="none" strike="noStrike" cap="none">
              <a:solidFill>
                <a:srgbClr val="000000"/>
              </a:solidFill>
              <a:latin typeface="Trebuchet MS"/>
              <a:ea typeface="Trebuchet MS"/>
              <a:cs typeface="Trebuchet MS"/>
              <a:sym typeface="Trebuchet MS"/>
            </a:endParaRPr>
          </a:p>
        </p:txBody>
      </p:sp>
      <p:cxnSp>
        <p:nvCxnSpPr>
          <p:cNvPr id="380" name="Google Shape;380;p65"/>
          <p:cNvCxnSpPr/>
          <p:nvPr/>
        </p:nvCxnSpPr>
        <p:spPr>
          <a:xfrm>
            <a:off x="554351" y="6718261"/>
            <a:ext cx="5204710" cy="0"/>
          </a:xfrm>
          <a:prstGeom prst="straightConnector1">
            <a:avLst/>
          </a:prstGeom>
          <a:noFill/>
          <a:ln w="9525" cap="flat" cmpd="sng">
            <a:solidFill>
              <a:schemeClr val="lt1"/>
            </a:solidFill>
            <a:prstDash val="solid"/>
            <a:round/>
            <a:headEnd type="none" w="sm" len="sm"/>
            <a:tailEnd type="none" w="sm" len="sm"/>
          </a:ln>
        </p:spPr>
      </p:cxnSp>
      <p:sp>
        <p:nvSpPr>
          <p:cNvPr id="381" name="Google Shape;381;p65"/>
          <p:cNvSpPr txBox="1"/>
          <p:nvPr/>
        </p:nvSpPr>
        <p:spPr>
          <a:xfrm>
            <a:off x="6742297" y="4041339"/>
            <a:ext cx="1641140" cy="340408"/>
          </a:xfrm>
          <a:prstGeom prst="rect">
            <a:avLst/>
          </a:prstGeom>
          <a:noFill/>
          <a:ln>
            <a:noFill/>
          </a:ln>
        </p:spPr>
        <p:txBody>
          <a:bodyPr spcFirstLastPara="1" wrap="square" lIns="121900" tIns="60925" rIns="121900" bIns="60925" anchor="ctr" anchorCtr="0">
            <a:noAutofit/>
          </a:bodyPr>
          <a:lstStyle/>
          <a:p>
            <a:pPr marL="0" marR="0" lvl="0" indent="0" algn="ctr" rtl="0">
              <a:lnSpc>
                <a:spcPct val="90000"/>
              </a:lnSpc>
              <a:spcBef>
                <a:spcPts val="0"/>
              </a:spcBef>
              <a:spcAft>
                <a:spcPts val="0"/>
              </a:spcAft>
              <a:buClr>
                <a:srgbClr val="000000"/>
              </a:buClr>
              <a:buSzPts val="300"/>
              <a:buFont typeface="Trebuchet MS"/>
              <a:buNone/>
            </a:pPr>
            <a:r>
              <a:rPr lang="en-US" sz="1300" b="0" i="0" u="none" strike="noStrike" cap="none">
                <a:solidFill>
                  <a:srgbClr val="000000"/>
                </a:solidFill>
                <a:latin typeface="Trebuchet MS"/>
                <a:ea typeface="Trebuchet MS"/>
                <a:cs typeface="Trebuchet MS"/>
                <a:sym typeface="Trebuchet MS"/>
              </a:rPr>
              <a:t>Genomics</a:t>
            </a:r>
            <a:endParaRPr sz="1300" b="0" i="0" u="none" strike="noStrike" cap="none">
              <a:solidFill>
                <a:srgbClr val="000000"/>
              </a:solidFill>
              <a:latin typeface="Trebuchet MS"/>
              <a:ea typeface="Trebuchet MS"/>
              <a:cs typeface="Trebuchet MS"/>
              <a:sym typeface="Trebuchet MS"/>
            </a:endParaRPr>
          </a:p>
        </p:txBody>
      </p:sp>
      <p:pic>
        <p:nvPicPr>
          <p:cNvPr id="382" name="Google Shape;382;p65"/>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6697392" y="2412176"/>
            <a:ext cx="1668329" cy="1606124"/>
          </a:xfrm>
          <a:prstGeom prst="rect">
            <a:avLst/>
          </a:prstGeom>
          <a:noFill/>
          <a:ln>
            <a:noFill/>
          </a:ln>
        </p:spPr>
      </p:pic>
      <p:pic>
        <p:nvPicPr>
          <p:cNvPr id="383" name="Google Shape;383;p65"/>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6723384" y="4563015"/>
            <a:ext cx="1673356" cy="1579535"/>
          </a:xfrm>
          <a:prstGeom prst="rect">
            <a:avLst/>
          </a:prstGeom>
          <a:noFill/>
          <a:ln>
            <a:noFill/>
          </a:ln>
        </p:spPr>
      </p:pic>
      <p:pic>
        <p:nvPicPr>
          <p:cNvPr id="384" name="Google Shape;384;p65" descr="CUDA BDP"/>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554769" y="4568229"/>
            <a:ext cx="1640909" cy="1569103"/>
          </a:xfrm>
          <a:prstGeom prst="rect">
            <a:avLst/>
          </a:prstGeom>
          <a:noFill/>
          <a:ln>
            <a:noFill/>
          </a:ln>
        </p:spPr>
      </p:pic>
    </p:spTree>
    <p:extLst>
      <p:ext uri="{BB962C8B-B14F-4D97-AF65-F5344CB8AC3E}">
        <p14:creationId xmlns:p14="http://schemas.microsoft.com/office/powerpoint/2010/main" val="340115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68D7819-5152-7545-B16A-A646D3B2DBDD}"/>
              </a:ext>
            </a:extLst>
          </p:cNvPr>
          <p:cNvGrpSpPr/>
          <p:nvPr/>
        </p:nvGrpSpPr>
        <p:grpSpPr>
          <a:xfrm>
            <a:off x="6283960" y="1805164"/>
            <a:ext cx="5171440" cy="3792886"/>
            <a:chOff x="3510280" y="1459724"/>
            <a:chExt cx="5171440" cy="3792886"/>
          </a:xfrm>
        </p:grpSpPr>
        <p:pic>
          <p:nvPicPr>
            <p:cNvPr id="2" name="Picture 1">
              <a:extLst>
                <a:ext uri="{FF2B5EF4-FFF2-40B4-BE49-F238E27FC236}">
                  <a16:creationId xmlns:a16="http://schemas.microsoft.com/office/drawing/2014/main" id="{9AE8006D-C457-4649-A4E0-D5BEA21DA52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10280" y="1459724"/>
              <a:ext cx="5171440" cy="3792886"/>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18772DA7-8832-2744-8B78-19CF0FD1C049}"/>
                </a:ext>
              </a:extLst>
            </p:cNvPr>
            <p:cNvSpPr/>
            <p:nvPr/>
          </p:nvSpPr>
          <p:spPr>
            <a:xfrm>
              <a:off x="5114488" y="2672732"/>
              <a:ext cx="1963024" cy="343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Student’s Name</a:t>
              </a:r>
            </a:p>
          </p:txBody>
        </p:sp>
      </p:grpSp>
      <p:pic>
        <p:nvPicPr>
          <p:cNvPr id="6" name="Picture 5">
            <a:extLst>
              <a:ext uri="{FF2B5EF4-FFF2-40B4-BE49-F238E27FC236}">
                <a16:creationId xmlns:a16="http://schemas.microsoft.com/office/drawing/2014/main" id="{ED568CEB-C2F0-9144-AEC1-E4BC586990D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100238" y="4159718"/>
            <a:ext cx="1400881" cy="1562818"/>
          </a:xfrm>
          <a:prstGeom prst="rect">
            <a:avLst/>
          </a:prstGeom>
        </p:spPr>
      </p:pic>
      <p:pic>
        <p:nvPicPr>
          <p:cNvPr id="7" name="Picture 6">
            <a:extLst>
              <a:ext uri="{FF2B5EF4-FFF2-40B4-BE49-F238E27FC236}">
                <a16:creationId xmlns:a16="http://schemas.microsoft.com/office/drawing/2014/main" id="{D3ACC02A-C6AB-3244-AD77-FB14BAAA2A8C}"/>
              </a:ext>
            </a:extLst>
          </p:cNvPr>
          <p:cNvPicPr>
            <a:picLocks noChangeAspect="1"/>
          </p:cNvPicPr>
          <p:nvPr/>
        </p:nvPicPr>
        <p:blipFill>
          <a:blip r:embed="rId4"/>
          <a:stretch>
            <a:fillRect/>
          </a:stretch>
        </p:blipFill>
        <p:spPr>
          <a:xfrm>
            <a:off x="2147483647" y="2147483647"/>
            <a:ext cx="6096000" cy="3429000"/>
          </a:xfrm>
          <a:prstGeom prst="rect">
            <a:avLst/>
          </a:prstGeom>
        </p:spPr>
      </p:pic>
      <p:sp>
        <p:nvSpPr>
          <p:cNvPr id="9" name="Rectangle 8">
            <a:extLst>
              <a:ext uri="{FF2B5EF4-FFF2-40B4-BE49-F238E27FC236}">
                <a16:creationId xmlns:a16="http://schemas.microsoft.com/office/drawing/2014/main" id="{5FDE4F0A-CAB7-A64A-B80C-575475649485}"/>
              </a:ext>
            </a:extLst>
          </p:cNvPr>
          <p:cNvSpPr/>
          <p:nvPr/>
        </p:nvSpPr>
        <p:spPr>
          <a:xfrm>
            <a:off x="436880" y="1822168"/>
            <a:ext cx="5765800" cy="4206857"/>
          </a:xfrm>
          <a:prstGeom prst="rect">
            <a:avLst/>
          </a:prstGeom>
        </p:spPr>
        <p:txBody>
          <a:bodyPr wrap="square">
            <a:spAutoFit/>
          </a:bodyPr>
          <a:lstStyle/>
          <a:p>
            <a:pPr marL="387350" indent="-285750">
              <a:lnSpc>
                <a:spcPct val="115000"/>
              </a:lnSpc>
              <a:buSzPts val="1900"/>
              <a:buFont typeface="Arial" panose="020B0604020202020204" pitchFamily="34" charset="0"/>
              <a:buChar char="•"/>
            </a:pPr>
            <a:r>
              <a:rPr lang="en-US" dirty="0">
                <a:latin typeface="Trebuchet MS"/>
              </a:rPr>
              <a:t>After students finish the course and pass the assessments, they will receive a certificate of course completion. </a:t>
            </a:r>
          </a:p>
          <a:p>
            <a:pPr marL="387350" indent="-285750">
              <a:lnSpc>
                <a:spcPct val="115000"/>
              </a:lnSpc>
              <a:buSzPts val="1900"/>
              <a:buFont typeface="Arial" panose="020B0604020202020204" pitchFamily="34" charset="0"/>
              <a:buChar char="•"/>
            </a:pPr>
            <a:endParaRPr lang="en-US" dirty="0">
              <a:latin typeface="Trebuchet MS"/>
            </a:endParaRPr>
          </a:p>
          <a:p>
            <a:pPr marL="387350" indent="-285750">
              <a:lnSpc>
                <a:spcPct val="115000"/>
              </a:lnSpc>
              <a:buSzPts val="1900"/>
              <a:buFont typeface="Arial" panose="020B0604020202020204" pitchFamily="34" charset="0"/>
              <a:buChar char="•"/>
            </a:pPr>
            <a:r>
              <a:rPr lang="en-US" dirty="0">
                <a:latin typeface="Trebuchet MS"/>
              </a:rPr>
              <a:t>Every certification has a unique identification number and online hyperlink, and is tied directly to the student. Students are actively linking their certifications from their resumes and LinkedIn profiles. </a:t>
            </a:r>
            <a:br>
              <a:rPr lang="en-US" dirty="0">
                <a:latin typeface="Trebuchet MS"/>
              </a:rPr>
            </a:br>
            <a:endParaRPr lang="en-US" dirty="0">
              <a:latin typeface="Trebuchet MS"/>
            </a:endParaRPr>
          </a:p>
          <a:p>
            <a:pPr marL="387350" indent="-285750">
              <a:lnSpc>
                <a:spcPct val="115000"/>
              </a:lnSpc>
              <a:buSzPts val="1900"/>
              <a:buFont typeface="Arial" panose="020B0604020202020204" pitchFamily="34" charset="0"/>
              <a:buChar char="•"/>
            </a:pPr>
            <a:r>
              <a:rPr lang="en-US" dirty="0">
                <a:latin typeface="Trebuchet MS"/>
              </a:rPr>
              <a:t>At the time of this writing, there are no other hands-on, project-based assessment and certification programs in applied deep learning. </a:t>
            </a:r>
          </a:p>
        </p:txBody>
      </p:sp>
      <p:sp>
        <p:nvSpPr>
          <p:cNvPr id="10" name="Rectangle 9">
            <a:extLst>
              <a:ext uri="{FF2B5EF4-FFF2-40B4-BE49-F238E27FC236}">
                <a16:creationId xmlns:a16="http://schemas.microsoft.com/office/drawing/2014/main" id="{9A2EB146-5935-3647-80A6-1E7153EE36E8}"/>
              </a:ext>
            </a:extLst>
          </p:cNvPr>
          <p:cNvSpPr/>
          <p:nvPr/>
        </p:nvSpPr>
        <p:spPr>
          <a:xfrm>
            <a:off x="649310" y="633214"/>
            <a:ext cx="5849678" cy="577081"/>
          </a:xfrm>
          <a:prstGeom prst="rect">
            <a:avLst/>
          </a:prstGeom>
        </p:spPr>
        <p:txBody>
          <a:bodyPr wrap="none">
            <a:spAutoFit/>
          </a:bodyPr>
          <a:lstStyle/>
          <a:p>
            <a:pPr>
              <a:lnSpc>
                <a:spcPct val="90000"/>
              </a:lnSpc>
              <a:buClr>
                <a:schemeClr val="dk2"/>
              </a:buClr>
              <a:buSzPts val="900"/>
            </a:pPr>
            <a:r>
              <a:rPr lang="en-US" sz="3500" b="1" dirty="0">
                <a:latin typeface="Trebuchet MS"/>
                <a:sym typeface="Trebuchet MS"/>
              </a:rPr>
              <a:t>Certificate of Competency </a:t>
            </a:r>
          </a:p>
        </p:txBody>
      </p:sp>
    </p:spTree>
    <p:extLst>
      <p:ext uri="{BB962C8B-B14F-4D97-AF65-F5344CB8AC3E}">
        <p14:creationId xmlns:p14="http://schemas.microsoft.com/office/powerpoint/2010/main" val="189329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6"/>
          <p:cNvSpPr txBox="1"/>
          <p:nvPr/>
        </p:nvSpPr>
        <p:spPr>
          <a:xfrm>
            <a:off x="5385919" y="1472276"/>
            <a:ext cx="6657900" cy="5235300"/>
          </a:xfrm>
          <a:prstGeom prst="rect">
            <a:avLst/>
          </a:prstGeom>
          <a:noFill/>
          <a:ln>
            <a:noFill/>
          </a:ln>
        </p:spPr>
        <p:txBody>
          <a:bodyPr spcFirstLastPara="1" wrap="square" lIns="91400" tIns="91400" rIns="91400" bIns="91400" anchor="t" anchorCtr="0">
            <a:noAutofit/>
          </a:bodyPr>
          <a:lstStyle/>
          <a:p>
            <a:pPr marL="0" marR="0" lvl="0" indent="0" algn="ctr" rtl="0">
              <a:lnSpc>
                <a:spcPct val="90000"/>
              </a:lnSpc>
              <a:spcBef>
                <a:spcPts val="0"/>
              </a:spcBef>
              <a:spcAft>
                <a:spcPts val="0"/>
              </a:spcAft>
              <a:buClr>
                <a:schemeClr val="dk2"/>
              </a:buClr>
              <a:buSzPts val="1300"/>
              <a:buFont typeface="Trebuchet MS"/>
              <a:buNone/>
            </a:pPr>
            <a:br>
              <a:rPr lang="en-US" sz="2400" b="1" i="0" u="none" strike="noStrike" cap="none" dirty="0">
                <a:solidFill>
                  <a:schemeClr val="dk2"/>
                </a:solidFill>
                <a:latin typeface="Trebuchet MS"/>
                <a:ea typeface="Trebuchet MS"/>
                <a:cs typeface="Trebuchet MS"/>
                <a:sym typeface="Trebuchet MS"/>
              </a:rPr>
            </a:br>
            <a:r>
              <a:rPr lang="en-US" sz="2400" b="1" i="0" u="none" strike="noStrike" cap="none" dirty="0">
                <a:solidFill>
                  <a:schemeClr val="dk2"/>
                </a:solidFill>
                <a:latin typeface="Trebuchet MS"/>
                <a:ea typeface="Trebuchet MS"/>
                <a:cs typeface="Trebuchet MS"/>
                <a:sym typeface="Trebuchet MS"/>
              </a:rPr>
              <a:t>Preparing today’s students and researchers for tomorrow’s AI computing challenges</a:t>
            </a:r>
            <a:endParaRPr sz="1900" dirty="0"/>
          </a:p>
          <a:p>
            <a:pPr marL="0" marR="0" lvl="0" indent="0" algn="ctr" rtl="0">
              <a:lnSpc>
                <a:spcPct val="90000"/>
              </a:lnSpc>
              <a:spcBef>
                <a:spcPts val="0"/>
              </a:spcBef>
              <a:spcAft>
                <a:spcPts val="0"/>
              </a:spcAft>
              <a:buClr>
                <a:schemeClr val="dk2"/>
              </a:buClr>
              <a:buSzPts val="900"/>
              <a:buFont typeface="Trebuchet MS"/>
              <a:buNone/>
            </a:pPr>
            <a:endParaRPr sz="1600" b="1" i="0" u="none" strike="noStrike" cap="none" dirty="0">
              <a:solidFill>
                <a:schemeClr val="dk2"/>
              </a:solidFill>
              <a:latin typeface="Trebuchet MS"/>
              <a:ea typeface="Trebuchet MS"/>
              <a:cs typeface="Trebuchet MS"/>
              <a:sym typeface="Trebuchet MS"/>
            </a:endParaRPr>
          </a:p>
          <a:p>
            <a:pPr marL="0" marR="0" lvl="0" indent="0" algn="ctr" rtl="0">
              <a:lnSpc>
                <a:spcPct val="90000"/>
              </a:lnSpc>
              <a:spcBef>
                <a:spcPts val="0"/>
              </a:spcBef>
              <a:spcAft>
                <a:spcPts val="0"/>
              </a:spcAft>
              <a:buClr>
                <a:schemeClr val="dk2"/>
              </a:buClr>
              <a:buSzPts val="1500"/>
              <a:buFont typeface="Trebuchet MS"/>
              <a:buNone/>
            </a:pPr>
            <a:r>
              <a:rPr lang="en-US" sz="2400" b="1" i="0" u="none" strike="noStrike" cap="none" dirty="0">
                <a:solidFill>
                  <a:srgbClr val="92D050"/>
                </a:solidFill>
                <a:latin typeface="Trebuchet MS"/>
                <a:ea typeface="Trebuchet MS"/>
                <a:cs typeface="Trebuchet MS"/>
                <a:sym typeface="Trebuchet MS"/>
              </a:rPr>
              <a:t>Want to bring DLI to your campus?</a:t>
            </a:r>
            <a:br>
              <a:rPr lang="en-US" sz="2400" b="1" i="0" u="none" strike="noStrike" cap="none" dirty="0">
                <a:solidFill>
                  <a:srgbClr val="92D050"/>
                </a:solidFill>
                <a:latin typeface="Trebuchet MS"/>
                <a:ea typeface="Trebuchet MS"/>
                <a:cs typeface="Trebuchet MS"/>
                <a:sym typeface="Trebuchet MS"/>
              </a:rPr>
            </a:br>
            <a:endParaRPr sz="1800" b="1" i="0" u="none" strike="noStrike" cap="none" dirty="0">
              <a:solidFill>
                <a:srgbClr val="92D050"/>
              </a:solidFill>
              <a:latin typeface="Trebuchet MS"/>
              <a:ea typeface="Trebuchet MS"/>
              <a:cs typeface="Trebuchet MS"/>
              <a:sym typeface="Trebuchet MS"/>
            </a:endParaRPr>
          </a:p>
          <a:p>
            <a:pPr marL="114300" marR="0" lvl="0" indent="-12700" algn="l" rtl="0">
              <a:lnSpc>
                <a:spcPct val="115000"/>
              </a:lnSpc>
              <a:spcBef>
                <a:spcPts val="0"/>
              </a:spcBef>
              <a:spcAft>
                <a:spcPts val="0"/>
              </a:spcAft>
              <a:buClr>
                <a:schemeClr val="dk2"/>
              </a:buClr>
              <a:buSzPts val="1900"/>
              <a:buFont typeface="Trebuchet MS"/>
              <a:buNone/>
            </a:pPr>
            <a:r>
              <a:rPr lang="en-US" sz="1800" b="0" i="0" u="none" strike="noStrike" cap="none" dirty="0">
                <a:latin typeface="Trebuchet MS"/>
                <a:ea typeface="Trebuchet MS"/>
                <a:cs typeface="Trebuchet MS"/>
                <a:sym typeface="Trebuchet MS"/>
              </a:rPr>
              <a:t>DLI can </a:t>
            </a:r>
            <a:r>
              <a:rPr lang="en-US" sz="1800" dirty="0">
                <a:latin typeface="Trebuchet MS"/>
                <a:ea typeface="Trebuchet MS"/>
                <a:cs typeface="Trebuchet MS"/>
                <a:sym typeface="Trebuchet MS"/>
              </a:rPr>
              <a:t>award </a:t>
            </a:r>
            <a:r>
              <a:rPr lang="en-US" sz="1800" b="0" i="0" u="none" strike="noStrike" cap="none" dirty="0">
                <a:latin typeface="Trebuchet MS"/>
                <a:ea typeface="Trebuchet MS"/>
                <a:cs typeface="Trebuchet MS"/>
                <a:sym typeface="Trebuchet MS"/>
              </a:rPr>
              <a:t>qualified academics as deep learning experts, enabling them to bring ready</a:t>
            </a:r>
            <a:r>
              <a:rPr lang="en-US" sz="1800" dirty="0">
                <a:latin typeface="Trebuchet MS"/>
                <a:ea typeface="Trebuchet MS"/>
                <a:cs typeface="Trebuchet MS"/>
                <a:sym typeface="Trebuchet MS"/>
              </a:rPr>
              <a:t>-made,</a:t>
            </a:r>
            <a:r>
              <a:rPr lang="en-US" sz="1800" b="0" i="0" u="none" strike="noStrike" cap="none" dirty="0">
                <a:latin typeface="Trebuchet MS"/>
                <a:ea typeface="Trebuchet MS"/>
                <a:cs typeface="Trebuchet MS"/>
                <a:sym typeface="Trebuchet MS"/>
              </a:rPr>
              <a:t> free DLI content exclusively to university students and staff</a:t>
            </a:r>
            <a:endParaRPr sz="1800" dirty="0"/>
          </a:p>
          <a:p>
            <a:pPr marL="114300" marR="0" lvl="0" indent="-12700" algn="l" rtl="0">
              <a:lnSpc>
                <a:spcPct val="115000"/>
              </a:lnSpc>
              <a:spcBef>
                <a:spcPts val="0"/>
              </a:spcBef>
              <a:spcAft>
                <a:spcPts val="0"/>
              </a:spcAft>
              <a:buClr>
                <a:schemeClr val="dk2"/>
              </a:buClr>
              <a:buSzPts val="1900"/>
              <a:buFont typeface="Arial"/>
              <a:buNone/>
            </a:pPr>
            <a:endParaRPr sz="1800" b="0" i="0" u="none" strike="noStrike" cap="none" dirty="0">
              <a:latin typeface="Trebuchet MS"/>
              <a:ea typeface="Trebuchet MS"/>
              <a:cs typeface="Trebuchet MS"/>
              <a:sym typeface="Trebuchet MS"/>
            </a:endParaRPr>
          </a:p>
          <a:p>
            <a:pPr marL="114300" marR="0" lvl="0" indent="-12700" algn="l" rtl="0">
              <a:lnSpc>
                <a:spcPct val="115000"/>
              </a:lnSpc>
              <a:spcBef>
                <a:spcPts val="0"/>
              </a:spcBef>
              <a:spcAft>
                <a:spcPts val="0"/>
              </a:spcAft>
              <a:buClr>
                <a:schemeClr val="dk2"/>
              </a:buClr>
              <a:buSzPts val="1900"/>
              <a:buFont typeface="Trebuchet MS"/>
              <a:buNone/>
            </a:pPr>
            <a:r>
              <a:rPr lang="en-US" sz="1800" b="0" i="0" u="none" strike="noStrike" cap="none" dirty="0">
                <a:latin typeface="Trebuchet MS"/>
                <a:ea typeface="Trebuchet MS"/>
                <a:cs typeface="Trebuchet MS"/>
                <a:sym typeface="Trebuchet MS"/>
              </a:rPr>
              <a:t>DLI University Ambassadorship is an additional </a:t>
            </a:r>
            <a:r>
              <a:rPr lang="en-US" sz="1800" dirty="0">
                <a:latin typeface="Trebuchet MS"/>
                <a:ea typeface="Trebuchet MS"/>
                <a:cs typeface="Trebuchet MS"/>
                <a:sym typeface="Trebuchet MS"/>
              </a:rPr>
              <a:t>status</a:t>
            </a:r>
            <a:r>
              <a:rPr lang="en-US" sz="1800" b="0" i="0" u="none" strike="noStrike" cap="none" dirty="0">
                <a:latin typeface="Trebuchet MS"/>
                <a:ea typeface="Trebuchet MS"/>
                <a:cs typeface="Trebuchet MS"/>
                <a:sym typeface="Trebuchet MS"/>
              </a:rPr>
              <a:t> on top of DLI instructor certification with additional benefits</a:t>
            </a:r>
            <a:br>
              <a:rPr lang="en-US" sz="1800" b="0" i="0" u="none" strike="noStrike" cap="none" dirty="0">
                <a:latin typeface="Trebuchet MS"/>
                <a:ea typeface="Trebuchet MS"/>
                <a:cs typeface="Trebuchet MS"/>
                <a:sym typeface="Trebuchet MS"/>
              </a:rPr>
            </a:br>
            <a:endParaRPr sz="1800" b="0" i="0" u="none" strike="noStrike" cap="none" dirty="0">
              <a:latin typeface="Trebuchet MS"/>
              <a:ea typeface="Trebuchet MS"/>
              <a:cs typeface="Trebuchet MS"/>
              <a:sym typeface="Trebuchet MS"/>
            </a:endParaRPr>
          </a:p>
          <a:p>
            <a:pPr marL="114300" marR="0" lvl="0" indent="-12700" algn="l" rtl="0">
              <a:lnSpc>
                <a:spcPct val="115000"/>
              </a:lnSpc>
              <a:spcBef>
                <a:spcPts val="0"/>
              </a:spcBef>
              <a:spcAft>
                <a:spcPts val="0"/>
              </a:spcAft>
              <a:buClr>
                <a:srgbClr val="868686"/>
              </a:buClr>
              <a:buSzPts val="1900"/>
              <a:buFont typeface="Trebuchet MS"/>
              <a:buNone/>
            </a:pPr>
            <a:r>
              <a:rPr lang="en-US" sz="1800" dirty="0">
                <a:latin typeface="Trebuchet MS"/>
                <a:ea typeface="Trebuchet MS"/>
                <a:cs typeface="Trebuchet MS"/>
                <a:sym typeface="Trebuchet MS"/>
              </a:rPr>
              <a:t>C</a:t>
            </a:r>
            <a:r>
              <a:rPr lang="en-US" sz="1800" b="0" i="0" u="none" strike="noStrike" cap="none" dirty="0">
                <a:latin typeface="Trebuchet MS"/>
                <a:ea typeface="Trebuchet MS"/>
                <a:cs typeface="Trebuchet MS"/>
                <a:sym typeface="Trebuchet MS"/>
              </a:rPr>
              <a:t>andidates </a:t>
            </a:r>
            <a:r>
              <a:rPr lang="en-US" sz="1800" dirty="0">
                <a:latin typeface="Trebuchet MS"/>
                <a:ea typeface="Trebuchet MS"/>
                <a:cs typeface="Trebuchet MS"/>
                <a:sym typeface="Trebuchet MS"/>
              </a:rPr>
              <a:t>should </a:t>
            </a:r>
            <a:r>
              <a:rPr lang="en-US" sz="1800" b="0" i="0" u="none" strike="noStrike" cap="none" dirty="0">
                <a:latin typeface="Trebuchet MS"/>
                <a:ea typeface="Trebuchet MS"/>
                <a:cs typeface="Trebuchet MS"/>
                <a:sym typeface="Trebuchet MS"/>
              </a:rPr>
              <a:t>have relevant teaching and</a:t>
            </a:r>
            <a:r>
              <a:rPr lang="en-US" sz="1800" dirty="0">
                <a:latin typeface="Trebuchet MS"/>
                <a:ea typeface="Trebuchet MS"/>
                <a:cs typeface="Trebuchet MS"/>
                <a:sym typeface="Trebuchet MS"/>
              </a:rPr>
              <a:t> research experience, and </a:t>
            </a:r>
            <a:r>
              <a:rPr lang="en-US" sz="1800" b="0" i="0" u="none" strike="noStrike" cap="none" dirty="0">
                <a:latin typeface="Trebuchet MS"/>
                <a:ea typeface="Trebuchet MS"/>
                <a:cs typeface="Trebuchet MS"/>
                <a:sym typeface="Trebuchet MS"/>
              </a:rPr>
              <a:t>can ask Joe </a:t>
            </a:r>
            <a:r>
              <a:rPr lang="en-US" sz="1800" b="0" i="0" u="none" strike="noStrike" cap="none" dirty="0" err="1">
                <a:latin typeface="Trebuchet MS"/>
                <a:ea typeface="Trebuchet MS"/>
                <a:cs typeface="Trebuchet MS"/>
                <a:sym typeface="Trebuchet MS"/>
              </a:rPr>
              <a:t>Bungo</a:t>
            </a:r>
            <a:r>
              <a:rPr lang="en-US" sz="1800" b="0" i="0" u="none" strike="noStrike" cap="none" dirty="0">
                <a:latin typeface="Trebuchet MS"/>
                <a:ea typeface="Trebuchet MS"/>
                <a:cs typeface="Trebuchet MS"/>
                <a:sym typeface="Trebuchet MS"/>
              </a:rPr>
              <a:t> for more details</a:t>
            </a:r>
            <a:endParaRPr sz="1800" dirty="0"/>
          </a:p>
        </p:txBody>
      </p:sp>
      <p:sp>
        <p:nvSpPr>
          <p:cNvPr id="391" name="Google Shape;391;p66"/>
          <p:cNvSpPr txBox="1"/>
          <p:nvPr/>
        </p:nvSpPr>
        <p:spPr>
          <a:xfrm>
            <a:off x="205275" y="303108"/>
            <a:ext cx="11786700" cy="729900"/>
          </a:xfrm>
          <a:prstGeom prst="rect">
            <a:avLst/>
          </a:prstGeom>
          <a:noFill/>
          <a:ln>
            <a:noFill/>
          </a:ln>
        </p:spPr>
        <p:txBody>
          <a:bodyPr spcFirstLastPara="1" wrap="square" lIns="91400" tIns="91400" rIns="91400" bIns="91400" anchor="t" anchorCtr="0">
            <a:noAutofit/>
          </a:bodyPr>
          <a:lstStyle/>
          <a:p>
            <a:pPr marL="0" marR="0" lvl="0" indent="0" algn="ctr" rtl="0">
              <a:lnSpc>
                <a:spcPct val="100000"/>
              </a:lnSpc>
              <a:spcBef>
                <a:spcPts val="0"/>
              </a:spcBef>
              <a:spcAft>
                <a:spcPts val="0"/>
              </a:spcAft>
              <a:buClr>
                <a:schemeClr val="dk2"/>
              </a:buClr>
              <a:buSzPts val="4000"/>
              <a:buFont typeface="Trebuchet MS"/>
              <a:buNone/>
            </a:pPr>
            <a:r>
              <a:rPr lang="en-US" sz="4000" b="1" i="0" u="none" strike="noStrike" cap="none" dirty="0">
                <a:solidFill>
                  <a:schemeClr val="dk2"/>
                </a:solidFill>
                <a:latin typeface="Trebuchet MS"/>
                <a:ea typeface="Trebuchet MS"/>
                <a:cs typeface="Trebuchet MS"/>
                <a:sym typeface="Trebuchet MS"/>
              </a:rPr>
              <a:t>DEEP LEARNING INSTITUTE</a:t>
            </a:r>
            <a:endParaRPr sz="1900" dirty="0"/>
          </a:p>
        </p:txBody>
      </p:sp>
      <p:sp>
        <p:nvSpPr>
          <p:cNvPr id="392" name="Google Shape;392;p66"/>
          <p:cNvSpPr txBox="1"/>
          <p:nvPr/>
        </p:nvSpPr>
        <p:spPr>
          <a:xfrm>
            <a:off x="205273" y="905876"/>
            <a:ext cx="8468400" cy="566400"/>
          </a:xfrm>
          <a:prstGeom prst="rect">
            <a:avLst/>
          </a:prstGeom>
          <a:noFill/>
          <a:ln>
            <a:noFill/>
          </a:ln>
        </p:spPr>
        <p:txBody>
          <a:bodyPr spcFirstLastPara="1" wrap="square" lIns="91400" tIns="91400" rIns="91400" bIns="91400" anchor="t" anchorCtr="0">
            <a:noAutofit/>
          </a:bodyPr>
          <a:lstStyle/>
          <a:p>
            <a:pPr marL="0" marR="0" lvl="0" indent="0" algn="r" rtl="0">
              <a:lnSpc>
                <a:spcPct val="90000"/>
              </a:lnSpc>
              <a:spcBef>
                <a:spcPts val="0"/>
              </a:spcBef>
              <a:spcAft>
                <a:spcPts val="0"/>
              </a:spcAft>
              <a:buClr>
                <a:schemeClr val="dk2"/>
              </a:buClr>
              <a:buSzPts val="1100"/>
              <a:buFont typeface="Trebuchet MS"/>
              <a:buNone/>
            </a:pPr>
            <a:r>
              <a:rPr lang="en-US" sz="2700" b="0" i="0" u="none" strike="noStrike" cap="none">
                <a:solidFill>
                  <a:srgbClr val="76B900"/>
                </a:solidFill>
                <a:latin typeface="Trebuchet MS"/>
                <a:ea typeface="Trebuchet MS"/>
                <a:cs typeface="Trebuchet MS"/>
                <a:sym typeface="Trebuchet MS"/>
              </a:rPr>
              <a:t>University Ambassador Program</a:t>
            </a:r>
            <a:endParaRPr sz="1900"/>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pic>
        <p:nvPicPr>
          <p:cNvPr id="393" name="Google Shape;393;p6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05273" y="1847612"/>
            <a:ext cx="4810419" cy="4810419"/>
          </a:xfrm>
          <a:prstGeom prst="rect">
            <a:avLst/>
          </a:prstGeom>
          <a:noFill/>
          <a:ln>
            <a:noFill/>
          </a:ln>
        </p:spPr>
      </p:pic>
    </p:spTree>
    <p:extLst>
      <p:ext uri="{BB962C8B-B14F-4D97-AF65-F5344CB8AC3E}">
        <p14:creationId xmlns:p14="http://schemas.microsoft.com/office/powerpoint/2010/main" val="32059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8"/>
          <p:cNvSpPr txBox="1">
            <a:spLocks noGrp="1"/>
          </p:cNvSpPr>
          <p:nvPr>
            <p:ph type="title"/>
          </p:nvPr>
        </p:nvSpPr>
        <p:spPr>
          <a:xfrm>
            <a:off x="602697" y="508632"/>
            <a:ext cx="11084400" cy="656400"/>
          </a:xfrm>
          <a:prstGeom prst="rect">
            <a:avLst/>
          </a:prstGeom>
          <a:noFill/>
          <a:ln>
            <a:noFill/>
          </a:ln>
        </p:spPr>
        <p:txBody>
          <a:bodyPr spcFirstLastPara="1" wrap="square" lIns="121900" tIns="121900" rIns="121900" bIns="121900" anchor="b" anchorCtr="0">
            <a:noAutofit/>
          </a:bodyPr>
          <a:lstStyle/>
          <a:p>
            <a:pPr marL="0" marR="0" lvl="0" indent="0" algn="ctr" rtl="0">
              <a:lnSpc>
                <a:spcPct val="90000"/>
              </a:lnSpc>
              <a:spcBef>
                <a:spcPts val="0"/>
              </a:spcBef>
              <a:spcAft>
                <a:spcPts val="0"/>
              </a:spcAft>
              <a:buClr>
                <a:schemeClr val="dk2"/>
              </a:buClr>
              <a:buSzPts val="1000"/>
              <a:buFont typeface="Trebuchet MS"/>
              <a:buNone/>
            </a:pPr>
            <a:r>
              <a:rPr lang="en-US" dirty="0">
                <a:solidFill>
                  <a:schemeClr val="tx1"/>
                </a:solidFill>
              </a:rPr>
              <a:t>INSTITUTIONS WITH </a:t>
            </a:r>
            <a:r>
              <a:rPr lang="en-US" sz="4000" b="1" i="0" u="none" strike="noStrike" cap="none" dirty="0">
                <a:solidFill>
                  <a:schemeClr val="tx1"/>
                </a:solidFill>
                <a:sym typeface="Trebuchet MS"/>
              </a:rPr>
              <a:t>AMBASSADORS</a:t>
            </a:r>
            <a:endParaRPr dirty="0">
              <a:solidFill>
                <a:schemeClr val="tx1"/>
              </a:solidFill>
            </a:endParaRPr>
          </a:p>
        </p:txBody>
      </p:sp>
      <p:sp>
        <p:nvSpPr>
          <p:cNvPr id="417" name="Google Shape;417;p68"/>
          <p:cNvSpPr txBox="1">
            <a:spLocks noGrp="1"/>
          </p:cNvSpPr>
          <p:nvPr>
            <p:ph type="body" idx="2"/>
          </p:nvPr>
        </p:nvSpPr>
        <p:spPr>
          <a:xfrm>
            <a:off x="452697" y="1302601"/>
            <a:ext cx="11384400" cy="584100"/>
          </a:xfrm>
          <a:prstGeom prst="rect">
            <a:avLst/>
          </a:prstGeom>
          <a:noFill/>
          <a:ln>
            <a:noFill/>
          </a:ln>
        </p:spPr>
        <p:txBody>
          <a:bodyPr spcFirstLastPara="1" wrap="square" lIns="121900" tIns="121900" rIns="121900" bIns="121900" anchor="t" anchorCtr="0">
            <a:noAutofit/>
          </a:bodyPr>
          <a:lstStyle/>
          <a:p>
            <a:pPr marL="685800" indent="-457200" algn="l" fontAlgn="base">
              <a:buFont typeface="Arial" panose="020B0604020202020204" pitchFamily="34" charset="0"/>
              <a:buChar char="•"/>
            </a:pPr>
            <a:r>
              <a:rPr lang="en-US" sz="2400" dirty="0">
                <a:solidFill>
                  <a:schemeClr val="tx1"/>
                </a:solidFill>
              </a:rPr>
              <a:t>DLI has awarded 150+ certified Ambassadors globally</a:t>
            </a:r>
          </a:p>
          <a:p>
            <a:pPr marL="685800" indent="-457200" algn="l" fontAlgn="base">
              <a:buFont typeface="Arial" panose="020B0604020202020204" pitchFamily="34" charset="0"/>
              <a:buChar char="•"/>
            </a:pPr>
            <a:r>
              <a:rPr lang="en-US" sz="2400" dirty="0">
                <a:solidFill>
                  <a:schemeClr val="tx1"/>
                </a:solidFill>
              </a:rPr>
              <a:t>Over 150 workshops delivered in less than a year since 2017</a:t>
            </a:r>
          </a:p>
          <a:p>
            <a:pPr marL="685800" indent="-457200" algn="l" fontAlgn="base">
              <a:buFont typeface="Arial" panose="020B0604020202020204" pitchFamily="34" charset="0"/>
              <a:buChar char="•"/>
            </a:pPr>
            <a:r>
              <a:rPr lang="en-US" sz="2400" dirty="0">
                <a:solidFill>
                  <a:schemeClr val="tx1"/>
                </a:solidFill>
              </a:rPr>
              <a:t>Ambassadors (and non-Ambassadors) have included DLI course materials in their own syllabi </a:t>
            </a:r>
          </a:p>
          <a:p>
            <a:pPr marR="0" lvl="0" indent="-457200" algn="l" rtl="0">
              <a:lnSpc>
                <a:spcPct val="90000"/>
              </a:lnSpc>
              <a:spcBef>
                <a:spcPts val="0"/>
              </a:spcBef>
              <a:spcAft>
                <a:spcPts val="0"/>
              </a:spcAft>
              <a:buClr>
                <a:schemeClr val="dk1"/>
              </a:buClr>
              <a:buSzPts val="500"/>
              <a:buFont typeface="Arial" panose="020B0604020202020204" pitchFamily="34" charset="0"/>
              <a:buChar char="•"/>
            </a:pPr>
            <a:endParaRPr sz="2400" dirty="0">
              <a:solidFill>
                <a:schemeClr val="tx1"/>
              </a:solidFill>
            </a:endParaRPr>
          </a:p>
        </p:txBody>
      </p:sp>
      <p:cxnSp>
        <p:nvCxnSpPr>
          <p:cNvPr id="418" name="Google Shape;418;p68"/>
          <p:cNvCxnSpPr/>
          <p:nvPr/>
        </p:nvCxnSpPr>
        <p:spPr>
          <a:xfrm>
            <a:off x="816863" y="3609773"/>
            <a:ext cx="10558500" cy="0"/>
          </a:xfrm>
          <a:prstGeom prst="straightConnector1">
            <a:avLst/>
          </a:prstGeom>
          <a:noFill/>
          <a:ln w="9525" cap="flat" cmpd="sng">
            <a:solidFill>
              <a:schemeClr val="dk1"/>
            </a:solidFill>
            <a:prstDash val="solid"/>
            <a:round/>
            <a:headEnd type="none" w="sm" len="sm"/>
            <a:tailEnd type="none" w="sm" len="sm"/>
          </a:ln>
        </p:spPr>
      </p:cxnSp>
      <p:cxnSp>
        <p:nvCxnSpPr>
          <p:cNvPr id="419" name="Google Shape;419;p68"/>
          <p:cNvCxnSpPr/>
          <p:nvPr/>
        </p:nvCxnSpPr>
        <p:spPr>
          <a:xfrm>
            <a:off x="951612" y="6633477"/>
            <a:ext cx="10558500" cy="0"/>
          </a:xfrm>
          <a:prstGeom prst="straightConnector1">
            <a:avLst/>
          </a:prstGeom>
          <a:noFill/>
          <a:ln w="9525" cap="flat" cmpd="sng">
            <a:solidFill>
              <a:schemeClr val="dk1"/>
            </a:solidFill>
            <a:prstDash val="solid"/>
            <a:round/>
            <a:headEnd type="none" w="sm" len="sm"/>
            <a:tailEnd type="none" w="sm" len="sm"/>
          </a:ln>
        </p:spPr>
      </p:cxnSp>
      <p:pic>
        <p:nvPicPr>
          <p:cNvPr id="420" name="Google Shape;420;p6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04599" y="3904616"/>
            <a:ext cx="2177973" cy="584100"/>
          </a:xfrm>
          <a:prstGeom prst="rect">
            <a:avLst/>
          </a:prstGeom>
          <a:noFill/>
          <a:ln>
            <a:noFill/>
          </a:ln>
        </p:spPr>
      </p:pic>
      <p:pic>
        <p:nvPicPr>
          <p:cNvPr id="421" name="Google Shape;421;p6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871817" y="4075543"/>
            <a:ext cx="1766307" cy="569002"/>
          </a:xfrm>
          <a:prstGeom prst="rect">
            <a:avLst/>
          </a:prstGeom>
          <a:noFill/>
          <a:ln>
            <a:noFill/>
          </a:ln>
        </p:spPr>
      </p:pic>
      <p:pic>
        <p:nvPicPr>
          <p:cNvPr id="422" name="Google Shape;422;p6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00457" y="3933629"/>
            <a:ext cx="2754693" cy="739225"/>
          </a:xfrm>
          <a:prstGeom prst="rect">
            <a:avLst/>
          </a:prstGeom>
          <a:noFill/>
          <a:ln>
            <a:noFill/>
          </a:ln>
        </p:spPr>
      </p:pic>
      <p:pic>
        <p:nvPicPr>
          <p:cNvPr id="423" name="Google Shape;423;p6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08678" y="4783566"/>
            <a:ext cx="728566" cy="699373"/>
          </a:xfrm>
          <a:prstGeom prst="rect">
            <a:avLst/>
          </a:prstGeom>
          <a:noFill/>
          <a:ln>
            <a:noFill/>
          </a:ln>
        </p:spPr>
      </p:pic>
      <p:pic>
        <p:nvPicPr>
          <p:cNvPr id="424" name="Google Shape;424;p68"/>
          <p:cNvPicPr preferRelativeResize="0"/>
          <p:nvPr/>
        </p:nvPicPr>
        <p:blipFill rotWithShape="1">
          <a:blip r:embed="rId7">
            <a:alphaModFix/>
          </a:blip>
          <a:srcRect/>
          <a:stretch/>
        </p:blipFill>
        <p:spPr>
          <a:xfrm>
            <a:off x="9167411" y="5646215"/>
            <a:ext cx="2583227" cy="1033291"/>
          </a:xfrm>
          <a:prstGeom prst="rect">
            <a:avLst/>
          </a:prstGeom>
          <a:noFill/>
          <a:ln>
            <a:noFill/>
          </a:ln>
        </p:spPr>
      </p:pic>
      <p:pic>
        <p:nvPicPr>
          <p:cNvPr id="425" name="Google Shape;425;p6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107022" y="5875605"/>
            <a:ext cx="2133887" cy="528753"/>
          </a:xfrm>
          <a:prstGeom prst="rect">
            <a:avLst/>
          </a:prstGeom>
          <a:noFill/>
          <a:ln>
            <a:noFill/>
          </a:ln>
        </p:spPr>
      </p:pic>
      <p:pic>
        <p:nvPicPr>
          <p:cNvPr id="426" name="Google Shape;426;p6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647513" y="4872629"/>
            <a:ext cx="2400838" cy="568999"/>
          </a:xfrm>
          <a:prstGeom prst="rect">
            <a:avLst/>
          </a:prstGeom>
          <a:noFill/>
          <a:ln>
            <a:noFill/>
          </a:ln>
        </p:spPr>
      </p:pic>
      <p:pic>
        <p:nvPicPr>
          <p:cNvPr id="427" name="Google Shape;427;p6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6594895" y="4833238"/>
            <a:ext cx="1832244" cy="652980"/>
          </a:xfrm>
          <a:prstGeom prst="rect">
            <a:avLst/>
          </a:prstGeom>
          <a:noFill/>
          <a:ln>
            <a:noFill/>
          </a:ln>
        </p:spPr>
      </p:pic>
      <p:pic>
        <p:nvPicPr>
          <p:cNvPr id="428" name="Google Shape;428;p68"/>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52697" y="4493305"/>
            <a:ext cx="1154591" cy="1154591"/>
          </a:xfrm>
          <a:prstGeom prst="rect">
            <a:avLst/>
          </a:prstGeom>
          <a:noFill/>
          <a:ln>
            <a:noFill/>
          </a:ln>
        </p:spPr>
      </p:pic>
      <p:pic>
        <p:nvPicPr>
          <p:cNvPr id="429" name="Google Shape;429;p68"/>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4807666" y="5704205"/>
            <a:ext cx="2045813" cy="699375"/>
          </a:xfrm>
          <a:prstGeom prst="rect">
            <a:avLst/>
          </a:prstGeom>
          <a:noFill/>
          <a:ln>
            <a:noFill/>
          </a:ln>
        </p:spPr>
      </p:pic>
      <p:pic>
        <p:nvPicPr>
          <p:cNvPr id="430" name="Google Shape;430;p68"/>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a:off x="356012" y="5672516"/>
            <a:ext cx="1030987" cy="739200"/>
          </a:xfrm>
          <a:prstGeom prst="rect">
            <a:avLst/>
          </a:prstGeom>
          <a:noFill/>
          <a:ln>
            <a:noFill/>
          </a:ln>
        </p:spPr>
      </p:pic>
      <p:pic>
        <p:nvPicPr>
          <p:cNvPr id="431" name="Google Shape;431;p68"/>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7345500" y="5646593"/>
            <a:ext cx="1951984" cy="788425"/>
          </a:xfrm>
          <a:prstGeom prst="rect">
            <a:avLst/>
          </a:prstGeom>
          <a:noFill/>
          <a:ln>
            <a:noFill/>
          </a:ln>
        </p:spPr>
      </p:pic>
      <p:pic>
        <p:nvPicPr>
          <p:cNvPr id="432" name="Google Shape;432;p68"/>
          <p:cNvPicPr preferRelativeResize="0"/>
          <p:nvPr/>
        </p:nvPicPr>
        <p:blipFill>
          <a:blip r:embed="rId15">
            <a:alphaModFix/>
          </a:blip>
          <a:stretch>
            <a:fillRect/>
          </a:stretch>
        </p:blipFill>
        <p:spPr>
          <a:xfrm>
            <a:off x="9372225" y="4677839"/>
            <a:ext cx="1951975" cy="1026361"/>
          </a:xfrm>
          <a:prstGeom prst="rect">
            <a:avLst/>
          </a:prstGeom>
          <a:noFill/>
          <a:ln>
            <a:noFill/>
          </a:ln>
        </p:spPr>
      </p:pic>
      <p:pic>
        <p:nvPicPr>
          <p:cNvPr id="433" name="Google Shape;433;p68"/>
          <p:cNvPicPr preferRelativeResize="0"/>
          <p:nvPr/>
        </p:nvPicPr>
        <p:blipFill>
          <a:blip r:embed="rId16" cstate="screen">
            <a:alphaModFix/>
            <a:extLst>
              <a:ext uri="{28A0092B-C50C-407E-A947-70E740481C1C}">
                <a14:useLocalDpi xmlns:a14="http://schemas.microsoft.com/office/drawing/2010/main"/>
              </a:ext>
            </a:extLst>
          </a:blip>
          <a:stretch>
            <a:fillRect/>
          </a:stretch>
        </p:blipFill>
        <p:spPr>
          <a:xfrm>
            <a:off x="2308675" y="3745419"/>
            <a:ext cx="1281949" cy="849558"/>
          </a:xfrm>
          <a:prstGeom prst="rect">
            <a:avLst/>
          </a:prstGeom>
          <a:noFill/>
          <a:ln>
            <a:noFill/>
          </a:ln>
        </p:spPr>
      </p:pic>
      <p:pic>
        <p:nvPicPr>
          <p:cNvPr id="434" name="Google Shape;434;p68"/>
          <p:cNvPicPr preferRelativeResize="0"/>
          <p:nvPr/>
        </p:nvPicPr>
        <p:blipFill>
          <a:blip r:embed="rId17" cstate="screen">
            <a:alphaModFix/>
            <a:extLst>
              <a:ext uri="{28A0092B-C50C-407E-A947-70E740481C1C}">
                <a14:useLocalDpi xmlns:a14="http://schemas.microsoft.com/office/drawing/2010/main"/>
              </a:ext>
            </a:extLst>
          </a:blip>
          <a:stretch>
            <a:fillRect/>
          </a:stretch>
        </p:blipFill>
        <p:spPr>
          <a:xfrm>
            <a:off x="3645602" y="3936992"/>
            <a:ext cx="3099873" cy="569000"/>
          </a:xfrm>
          <a:prstGeom prst="rect">
            <a:avLst/>
          </a:prstGeom>
          <a:noFill/>
          <a:ln>
            <a:noFill/>
          </a:ln>
        </p:spPr>
      </p:pic>
    </p:spTree>
    <p:extLst>
      <p:ext uri="{BB962C8B-B14F-4D97-AF65-F5344CB8AC3E}">
        <p14:creationId xmlns:p14="http://schemas.microsoft.com/office/powerpoint/2010/main" val="100212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19A3CF9-1FD7-FB4B-879C-CCE9D7544FA6}"/>
              </a:ext>
            </a:extLst>
          </p:cNvPr>
          <p:cNvGrpSpPr/>
          <p:nvPr/>
        </p:nvGrpSpPr>
        <p:grpSpPr>
          <a:xfrm>
            <a:off x="6841316" y="455970"/>
            <a:ext cx="4544408" cy="5731097"/>
            <a:chOff x="3648149" y="814647"/>
            <a:chExt cx="4544408" cy="5731097"/>
          </a:xfrm>
        </p:grpSpPr>
        <p:sp>
          <p:nvSpPr>
            <p:cNvPr id="3" name="Rounded Rectangle 2">
              <a:extLst>
                <a:ext uri="{FF2B5EF4-FFF2-40B4-BE49-F238E27FC236}">
                  <a16:creationId xmlns:a16="http://schemas.microsoft.com/office/drawing/2014/main" id="{7B4BB2CE-3244-1744-84A6-B8D2CEC6D417}"/>
                </a:ext>
              </a:extLst>
            </p:cNvPr>
            <p:cNvSpPr/>
            <p:nvPr/>
          </p:nvSpPr>
          <p:spPr>
            <a:xfrm>
              <a:off x="3648149" y="814647"/>
              <a:ext cx="4544408" cy="2555609"/>
            </a:xfrm>
            <a:prstGeom prst="roundRect">
              <a:avLst/>
            </a:prstGeom>
            <a:solidFill>
              <a:srgbClr val="548235">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13EA5909-E5C5-3B4C-8A72-ACB4F0F3B774}"/>
                </a:ext>
              </a:extLst>
            </p:cNvPr>
            <p:cNvGrpSpPr/>
            <p:nvPr/>
          </p:nvGrpSpPr>
          <p:grpSpPr>
            <a:xfrm>
              <a:off x="7055248" y="897951"/>
              <a:ext cx="839471" cy="839471"/>
              <a:chOff x="1525156" y="4706693"/>
              <a:chExt cx="1172682" cy="1172682"/>
            </a:xfrm>
          </p:grpSpPr>
          <p:sp>
            <p:nvSpPr>
              <p:cNvPr id="31" name="Oval 30">
                <a:extLst>
                  <a:ext uri="{FF2B5EF4-FFF2-40B4-BE49-F238E27FC236}">
                    <a16:creationId xmlns:a16="http://schemas.microsoft.com/office/drawing/2014/main" id="{14E191DD-7C24-DE47-9FDE-635B7F68FEB6}"/>
                  </a:ext>
                </a:extLst>
              </p:cNvPr>
              <p:cNvSpPr/>
              <p:nvPr/>
            </p:nvSpPr>
            <p:spPr>
              <a:xfrm>
                <a:off x="1525156" y="47066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a:extLst>
                  <a:ext uri="{FF2B5EF4-FFF2-40B4-BE49-F238E27FC236}">
                    <a16:creationId xmlns:a16="http://schemas.microsoft.com/office/drawing/2014/main" id="{7AE7F2AE-822F-514C-9A98-53296BAE10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6522" y="4858059"/>
                <a:ext cx="869950" cy="869950"/>
              </a:xfrm>
              <a:prstGeom prst="rect">
                <a:avLst/>
              </a:prstGeom>
            </p:spPr>
          </p:pic>
        </p:grpSp>
        <p:grpSp>
          <p:nvGrpSpPr>
            <p:cNvPr id="5" name="Group 4">
              <a:extLst>
                <a:ext uri="{FF2B5EF4-FFF2-40B4-BE49-F238E27FC236}">
                  <a16:creationId xmlns:a16="http://schemas.microsoft.com/office/drawing/2014/main" id="{F66042F3-601B-E641-BD30-53E4433E0A7D}"/>
                </a:ext>
              </a:extLst>
            </p:cNvPr>
            <p:cNvGrpSpPr/>
            <p:nvPr/>
          </p:nvGrpSpPr>
          <p:grpSpPr>
            <a:xfrm>
              <a:off x="3951522" y="897951"/>
              <a:ext cx="839471" cy="839471"/>
              <a:chOff x="2111497" y="928887"/>
              <a:chExt cx="1172682" cy="1172682"/>
            </a:xfrm>
          </p:grpSpPr>
          <p:sp>
            <p:nvSpPr>
              <p:cNvPr id="29" name="Oval 28">
                <a:extLst>
                  <a:ext uri="{FF2B5EF4-FFF2-40B4-BE49-F238E27FC236}">
                    <a16:creationId xmlns:a16="http://schemas.microsoft.com/office/drawing/2014/main" id="{3DAA5EE6-D76D-924C-8840-B64E8BFD2AE4}"/>
                  </a:ext>
                </a:extLst>
              </p:cNvPr>
              <p:cNvSpPr/>
              <p:nvPr/>
            </p:nvSpPr>
            <p:spPr>
              <a:xfrm>
                <a:off x="2111497" y="928887"/>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a:extLst>
                  <a:ext uri="{FF2B5EF4-FFF2-40B4-BE49-F238E27FC236}">
                    <a16:creationId xmlns:a16="http://schemas.microsoft.com/office/drawing/2014/main" id="{FF0E4DA6-23B0-B94F-B267-4E23591604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1640" y="1199030"/>
                <a:ext cx="632396" cy="632396"/>
              </a:xfrm>
              <a:prstGeom prst="rect">
                <a:avLst/>
              </a:prstGeom>
            </p:spPr>
          </p:pic>
        </p:grpSp>
        <p:grpSp>
          <p:nvGrpSpPr>
            <p:cNvPr id="6" name="Group 5">
              <a:extLst>
                <a:ext uri="{FF2B5EF4-FFF2-40B4-BE49-F238E27FC236}">
                  <a16:creationId xmlns:a16="http://schemas.microsoft.com/office/drawing/2014/main" id="{7A5CE7DF-A8AA-8B42-9653-FFC0E8DBAD1D}"/>
                </a:ext>
              </a:extLst>
            </p:cNvPr>
            <p:cNvGrpSpPr/>
            <p:nvPr/>
          </p:nvGrpSpPr>
          <p:grpSpPr>
            <a:xfrm>
              <a:off x="5275529" y="2066782"/>
              <a:ext cx="1247134" cy="1217804"/>
              <a:chOff x="4407489" y="3587825"/>
              <a:chExt cx="1742158" cy="1701186"/>
            </a:xfrm>
          </p:grpSpPr>
          <p:sp>
            <p:nvSpPr>
              <p:cNvPr id="27" name="Oval 26">
                <a:extLst>
                  <a:ext uri="{FF2B5EF4-FFF2-40B4-BE49-F238E27FC236}">
                    <a16:creationId xmlns:a16="http://schemas.microsoft.com/office/drawing/2014/main" id="{C6618D59-898F-BE4F-BC1C-549DE2E1035E}"/>
                  </a:ext>
                </a:extLst>
              </p:cNvPr>
              <p:cNvSpPr/>
              <p:nvPr/>
            </p:nvSpPr>
            <p:spPr>
              <a:xfrm>
                <a:off x="4448464" y="3587828"/>
                <a:ext cx="1701183" cy="1701183"/>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D7D9E42C-D353-764E-9158-0F8991D5E6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7489" y="3587825"/>
                <a:ext cx="1701186" cy="1701186"/>
              </a:xfrm>
              <a:prstGeom prst="rect">
                <a:avLst/>
              </a:prstGeom>
            </p:spPr>
          </p:pic>
        </p:grpSp>
        <p:grpSp>
          <p:nvGrpSpPr>
            <p:cNvPr id="7" name="Group 6">
              <a:extLst>
                <a:ext uri="{FF2B5EF4-FFF2-40B4-BE49-F238E27FC236}">
                  <a16:creationId xmlns:a16="http://schemas.microsoft.com/office/drawing/2014/main" id="{A6625F6D-F411-8D4D-A792-A51C00436001}"/>
                </a:ext>
              </a:extLst>
            </p:cNvPr>
            <p:cNvGrpSpPr/>
            <p:nvPr/>
          </p:nvGrpSpPr>
          <p:grpSpPr>
            <a:xfrm>
              <a:off x="5503385" y="897952"/>
              <a:ext cx="839471" cy="839471"/>
              <a:chOff x="1423017" y="2763593"/>
              <a:chExt cx="1172682" cy="1172682"/>
            </a:xfrm>
          </p:grpSpPr>
          <p:sp>
            <p:nvSpPr>
              <p:cNvPr id="25" name="Oval 24">
                <a:extLst>
                  <a:ext uri="{FF2B5EF4-FFF2-40B4-BE49-F238E27FC236}">
                    <a16:creationId xmlns:a16="http://schemas.microsoft.com/office/drawing/2014/main" id="{7C72CF35-78CC-D84B-ACD8-DCFE7A29A1A5}"/>
                  </a:ext>
                </a:extLst>
              </p:cNvPr>
              <p:cNvSpPr/>
              <p:nvPr/>
            </p:nvSpPr>
            <p:spPr>
              <a:xfrm>
                <a:off x="1423017" y="27635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43ECFE94-45E9-2C4D-AD69-E4954436A9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7226" y="2987802"/>
                <a:ext cx="724263" cy="724263"/>
              </a:xfrm>
              <a:prstGeom prst="rect">
                <a:avLst/>
              </a:prstGeom>
            </p:spPr>
          </p:pic>
        </p:grpSp>
        <p:sp>
          <p:nvSpPr>
            <p:cNvPr id="8" name="TextBox 7">
              <a:extLst>
                <a:ext uri="{FF2B5EF4-FFF2-40B4-BE49-F238E27FC236}">
                  <a16:creationId xmlns:a16="http://schemas.microsoft.com/office/drawing/2014/main" id="{E5F540DD-3687-1B47-8388-8F90DA383E53}"/>
                </a:ext>
              </a:extLst>
            </p:cNvPr>
            <p:cNvSpPr txBox="1"/>
            <p:nvPr/>
          </p:nvSpPr>
          <p:spPr>
            <a:xfrm>
              <a:off x="3840865" y="1697147"/>
              <a:ext cx="1025923" cy="369332"/>
            </a:xfrm>
            <a:prstGeom prst="rect">
              <a:avLst/>
            </a:prstGeom>
            <a:noFill/>
          </p:spPr>
          <p:txBody>
            <a:bodyPr wrap="square" rtlCol="0">
              <a:spAutoFit/>
            </a:bodyPr>
            <a:lstStyle/>
            <a:p>
              <a:pPr algn="ctr"/>
              <a:r>
                <a:rPr lang="en-US" dirty="0"/>
                <a:t>Teaching</a:t>
              </a:r>
            </a:p>
          </p:txBody>
        </p:sp>
        <p:sp>
          <p:nvSpPr>
            <p:cNvPr id="9" name="TextBox 8">
              <a:extLst>
                <a:ext uri="{FF2B5EF4-FFF2-40B4-BE49-F238E27FC236}">
                  <a16:creationId xmlns:a16="http://schemas.microsoft.com/office/drawing/2014/main" id="{A29CE3BD-48A5-384D-B60D-510FFF3ED496}"/>
                </a:ext>
              </a:extLst>
            </p:cNvPr>
            <p:cNvSpPr txBox="1"/>
            <p:nvPr/>
          </p:nvSpPr>
          <p:spPr>
            <a:xfrm>
              <a:off x="5294475" y="1697147"/>
              <a:ext cx="1209242" cy="369332"/>
            </a:xfrm>
            <a:prstGeom prst="rect">
              <a:avLst/>
            </a:prstGeom>
            <a:noFill/>
          </p:spPr>
          <p:txBody>
            <a:bodyPr wrap="square" rtlCol="0">
              <a:spAutoFit/>
            </a:bodyPr>
            <a:lstStyle/>
            <a:p>
              <a:pPr algn="ctr"/>
              <a:r>
                <a:rPr lang="en-US" dirty="0"/>
                <a:t>Interaction</a:t>
              </a:r>
            </a:p>
          </p:txBody>
        </p:sp>
        <p:sp>
          <p:nvSpPr>
            <p:cNvPr id="10" name="TextBox 9">
              <a:extLst>
                <a:ext uri="{FF2B5EF4-FFF2-40B4-BE49-F238E27FC236}">
                  <a16:creationId xmlns:a16="http://schemas.microsoft.com/office/drawing/2014/main" id="{F8DDD249-3C0C-0E4D-BD05-0016BA62A845}"/>
                </a:ext>
              </a:extLst>
            </p:cNvPr>
            <p:cNvSpPr txBox="1"/>
            <p:nvPr/>
          </p:nvSpPr>
          <p:spPr>
            <a:xfrm>
              <a:off x="6931404" y="1697147"/>
              <a:ext cx="1087157" cy="369332"/>
            </a:xfrm>
            <a:prstGeom prst="rect">
              <a:avLst/>
            </a:prstGeom>
            <a:noFill/>
          </p:spPr>
          <p:txBody>
            <a:bodyPr wrap="square" rtlCol="0">
              <a:spAutoFit/>
            </a:bodyPr>
            <a:lstStyle/>
            <a:p>
              <a:pPr algn="ctr"/>
              <a:r>
                <a:rPr lang="en-US" dirty="0"/>
                <a:t>Hands-on</a:t>
              </a:r>
            </a:p>
          </p:txBody>
        </p:sp>
        <p:grpSp>
          <p:nvGrpSpPr>
            <p:cNvPr id="11" name="Group 10">
              <a:extLst>
                <a:ext uri="{FF2B5EF4-FFF2-40B4-BE49-F238E27FC236}">
                  <a16:creationId xmlns:a16="http://schemas.microsoft.com/office/drawing/2014/main" id="{E4BBB799-973B-F545-9085-EA53573FD76B}"/>
                </a:ext>
              </a:extLst>
            </p:cNvPr>
            <p:cNvGrpSpPr/>
            <p:nvPr/>
          </p:nvGrpSpPr>
          <p:grpSpPr>
            <a:xfrm>
              <a:off x="6676917" y="4914520"/>
              <a:ext cx="1217802" cy="1217802"/>
              <a:chOff x="7033115" y="4083924"/>
              <a:chExt cx="1701183" cy="1701183"/>
            </a:xfrm>
          </p:grpSpPr>
          <p:sp>
            <p:nvSpPr>
              <p:cNvPr id="23" name="Oval 22">
                <a:extLst>
                  <a:ext uri="{FF2B5EF4-FFF2-40B4-BE49-F238E27FC236}">
                    <a16:creationId xmlns:a16="http://schemas.microsoft.com/office/drawing/2014/main" id="{4546FE12-6AED-A44A-A2C4-99118DB43ADD}"/>
                  </a:ext>
                </a:extLst>
              </p:cNvPr>
              <p:cNvSpPr/>
              <p:nvPr/>
            </p:nvSpPr>
            <p:spPr>
              <a:xfrm>
                <a:off x="7033115" y="4083924"/>
                <a:ext cx="1701183" cy="1701183"/>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a:extLst>
                  <a:ext uri="{FF2B5EF4-FFF2-40B4-BE49-F238E27FC236}">
                    <a16:creationId xmlns:a16="http://schemas.microsoft.com/office/drawing/2014/main" id="{E8603E23-A3AD-4349-9C5D-0CD51434A7D3}"/>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7335452" y="4400946"/>
                <a:ext cx="1096508" cy="1067137"/>
              </a:xfrm>
              <a:prstGeom prst="rect">
                <a:avLst/>
              </a:prstGeom>
            </p:spPr>
          </p:pic>
        </p:grpSp>
        <p:grpSp>
          <p:nvGrpSpPr>
            <p:cNvPr id="12" name="Group 11">
              <a:extLst>
                <a:ext uri="{FF2B5EF4-FFF2-40B4-BE49-F238E27FC236}">
                  <a16:creationId xmlns:a16="http://schemas.microsoft.com/office/drawing/2014/main" id="{24D4DB57-592F-104A-ADE1-E8BA4A81C6A0}"/>
                </a:ext>
              </a:extLst>
            </p:cNvPr>
            <p:cNvGrpSpPr/>
            <p:nvPr/>
          </p:nvGrpSpPr>
          <p:grpSpPr>
            <a:xfrm>
              <a:off x="3951453" y="4914520"/>
              <a:ext cx="1217803" cy="1217803"/>
              <a:chOff x="8861243" y="4122701"/>
              <a:chExt cx="1701184" cy="1701184"/>
            </a:xfrm>
          </p:grpSpPr>
          <p:sp>
            <p:nvSpPr>
              <p:cNvPr id="21" name="Oval 20">
                <a:extLst>
                  <a:ext uri="{FF2B5EF4-FFF2-40B4-BE49-F238E27FC236}">
                    <a16:creationId xmlns:a16="http://schemas.microsoft.com/office/drawing/2014/main" id="{D7B9C175-263C-0F43-AFED-2CA46586764C}"/>
                  </a:ext>
                </a:extLst>
              </p:cNvPr>
              <p:cNvSpPr/>
              <p:nvPr/>
            </p:nvSpPr>
            <p:spPr>
              <a:xfrm>
                <a:off x="8861243" y="4122701"/>
                <a:ext cx="1701183" cy="1701183"/>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21" descr="Eye">
                <a:extLst>
                  <a:ext uri="{FF2B5EF4-FFF2-40B4-BE49-F238E27FC236}">
                    <a16:creationId xmlns:a16="http://schemas.microsoft.com/office/drawing/2014/main" id="{40B381EB-14B1-E14D-8B3E-D04264931F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61243" y="4122701"/>
                <a:ext cx="1701184" cy="1701184"/>
              </a:xfrm>
              <a:prstGeom prst="rect">
                <a:avLst/>
              </a:prstGeom>
            </p:spPr>
          </p:pic>
        </p:grpSp>
        <p:grpSp>
          <p:nvGrpSpPr>
            <p:cNvPr id="13" name="Group 12">
              <a:extLst>
                <a:ext uri="{FF2B5EF4-FFF2-40B4-BE49-F238E27FC236}">
                  <a16:creationId xmlns:a16="http://schemas.microsoft.com/office/drawing/2014/main" id="{5B4A8EB3-7CE6-1A4C-B69C-5859EFFF4A99}"/>
                </a:ext>
              </a:extLst>
            </p:cNvPr>
            <p:cNvGrpSpPr/>
            <p:nvPr/>
          </p:nvGrpSpPr>
          <p:grpSpPr>
            <a:xfrm rot="193122">
              <a:off x="4447512" y="3661308"/>
              <a:ext cx="2887071" cy="2425526"/>
              <a:chOff x="5051734" y="4280438"/>
              <a:chExt cx="1985826" cy="1773143"/>
            </a:xfrm>
            <a:solidFill>
              <a:schemeClr val="accent6">
                <a:lumMod val="75000"/>
              </a:schemeClr>
            </a:solidFill>
          </p:grpSpPr>
          <p:sp>
            <p:nvSpPr>
              <p:cNvPr id="18" name="Right Arrow 17">
                <a:extLst>
                  <a:ext uri="{FF2B5EF4-FFF2-40B4-BE49-F238E27FC236}">
                    <a16:creationId xmlns:a16="http://schemas.microsoft.com/office/drawing/2014/main" id="{DB0F498B-F9D9-664F-8457-CE281F52CC9C}"/>
                  </a:ext>
                </a:extLst>
              </p:cNvPr>
              <p:cNvSpPr/>
              <p:nvPr/>
            </p:nvSpPr>
            <p:spPr>
              <a:xfrm rot="3600000">
                <a:off x="6534354" y="4343973"/>
                <a:ext cx="566742" cy="439671"/>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9" name="Right Arrow 18">
                <a:extLst>
                  <a:ext uri="{FF2B5EF4-FFF2-40B4-BE49-F238E27FC236}">
                    <a16:creationId xmlns:a16="http://schemas.microsoft.com/office/drawing/2014/main" id="{8BE452B1-51B8-864E-91D9-C6F638ECF99A}"/>
                  </a:ext>
                </a:extLst>
              </p:cNvPr>
              <p:cNvSpPr/>
              <p:nvPr/>
            </p:nvSpPr>
            <p:spPr>
              <a:xfrm rot="10800000">
                <a:off x="5788017" y="5613910"/>
                <a:ext cx="612808" cy="439671"/>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Right Arrow 19">
                <a:extLst>
                  <a:ext uri="{FF2B5EF4-FFF2-40B4-BE49-F238E27FC236}">
                    <a16:creationId xmlns:a16="http://schemas.microsoft.com/office/drawing/2014/main" id="{05F7A396-9F7F-154A-9EF8-8F7B61B0E221}"/>
                  </a:ext>
                </a:extLst>
              </p:cNvPr>
              <p:cNvSpPr/>
              <p:nvPr/>
            </p:nvSpPr>
            <p:spPr>
              <a:xfrm rot="18000000">
                <a:off x="5003860" y="4366219"/>
                <a:ext cx="535420" cy="439671"/>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grpSp>
        <p:sp>
          <p:nvSpPr>
            <p:cNvPr id="14" name="TextBox 13">
              <a:extLst>
                <a:ext uri="{FF2B5EF4-FFF2-40B4-BE49-F238E27FC236}">
                  <a16:creationId xmlns:a16="http://schemas.microsoft.com/office/drawing/2014/main" id="{187B8F05-684B-234A-A5F1-BDF5BE30D7B5}"/>
                </a:ext>
              </a:extLst>
            </p:cNvPr>
            <p:cNvSpPr txBox="1"/>
            <p:nvPr/>
          </p:nvSpPr>
          <p:spPr>
            <a:xfrm>
              <a:off x="5423262" y="3310441"/>
              <a:ext cx="994183" cy="369332"/>
            </a:xfrm>
            <a:prstGeom prst="rect">
              <a:avLst/>
            </a:prstGeom>
            <a:noFill/>
          </p:spPr>
          <p:txBody>
            <a:bodyPr wrap="square" rtlCol="0">
              <a:spAutoFit/>
            </a:bodyPr>
            <a:lstStyle/>
            <a:p>
              <a:pPr algn="ctr"/>
              <a:r>
                <a:rPr lang="en-US" dirty="0"/>
                <a:t>Learning</a:t>
              </a:r>
            </a:p>
          </p:txBody>
        </p:sp>
        <p:sp>
          <p:nvSpPr>
            <p:cNvPr id="15" name="TextBox 14">
              <a:extLst>
                <a:ext uri="{FF2B5EF4-FFF2-40B4-BE49-F238E27FC236}">
                  <a16:creationId xmlns:a16="http://schemas.microsoft.com/office/drawing/2014/main" id="{083D3BF7-E850-904F-8964-6396F8AC7E5D}"/>
                </a:ext>
              </a:extLst>
            </p:cNvPr>
            <p:cNvSpPr txBox="1"/>
            <p:nvPr/>
          </p:nvSpPr>
          <p:spPr>
            <a:xfrm>
              <a:off x="3840865" y="6176412"/>
              <a:ext cx="1477649" cy="369332"/>
            </a:xfrm>
            <a:prstGeom prst="rect">
              <a:avLst/>
            </a:prstGeom>
            <a:noFill/>
          </p:spPr>
          <p:txBody>
            <a:bodyPr wrap="square" rtlCol="0">
              <a:spAutoFit/>
            </a:bodyPr>
            <a:lstStyle/>
            <a:p>
              <a:pPr algn="ctr"/>
              <a:r>
                <a:rPr lang="en-US" dirty="0"/>
                <a:t>Self-discovery</a:t>
              </a:r>
            </a:p>
          </p:txBody>
        </p:sp>
        <p:sp>
          <p:nvSpPr>
            <p:cNvPr id="16" name="TextBox 15">
              <a:extLst>
                <a:ext uri="{FF2B5EF4-FFF2-40B4-BE49-F238E27FC236}">
                  <a16:creationId xmlns:a16="http://schemas.microsoft.com/office/drawing/2014/main" id="{B9EF5437-4073-094E-9548-4E4B48377020}"/>
                </a:ext>
              </a:extLst>
            </p:cNvPr>
            <p:cNvSpPr txBox="1"/>
            <p:nvPr/>
          </p:nvSpPr>
          <p:spPr>
            <a:xfrm>
              <a:off x="6436130" y="6174598"/>
              <a:ext cx="1699376" cy="369332"/>
            </a:xfrm>
            <a:prstGeom prst="rect">
              <a:avLst/>
            </a:prstGeom>
            <a:noFill/>
          </p:spPr>
          <p:txBody>
            <a:bodyPr wrap="square" rtlCol="0">
              <a:spAutoFit/>
            </a:bodyPr>
            <a:lstStyle/>
            <a:p>
              <a:pPr algn="ctr"/>
              <a:r>
                <a:rPr lang="en-US" dirty="0"/>
                <a:t>Self-appropriate</a:t>
              </a:r>
            </a:p>
          </p:txBody>
        </p:sp>
        <p:pic>
          <p:nvPicPr>
            <p:cNvPr id="17" name="Picture 16">
              <a:extLst>
                <a:ext uri="{FF2B5EF4-FFF2-40B4-BE49-F238E27FC236}">
                  <a16:creationId xmlns:a16="http://schemas.microsoft.com/office/drawing/2014/main" id="{6F40AE64-C479-EE43-A98C-0C549617178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10753" y="3704543"/>
              <a:ext cx="1747356" cy="1747356"/>
            </a:xfrm>
            <a:prstGeom prst="rect">
              <a:avLst/>
            </a:prstGeom>
          </p:spPr>
        </p:pic>
      </p:grpSp>
      <p:sp>
        <p:nvSpPr>
          <p:cNvPr id="35" name="Rectangle 34">
            <a:extLst>
              <a:ext uri="{FF2B5EF4-FFF2-40B4-BE49-F238E27FC236}">
                <a16:creationId xmlns:a16="http://schemas.microsoft.com/office/drawing/2014/main" id="{C66945CA-F654-DE45-800A-2D117897AAC4}"/>
              </a:ext>
            </a:extLst>
          </p:cNvPr>
          <p:cNvSpPr/>
          <p:nvPr/>
        </p:nvSpPr>
        <p:spPr>
          <a:xfrm>
            <a:off x="863600" y="641163"/>
            <a:ext cx="4843377" cy="577081"/>
          </a:xfrm>
          <a:prstGeom prst="rect">
            <a:avLst/>
          </a:prstGeom>
        </p:spPr>
        <p:txBody>
          <a:bodyPr wrap="none">
            <a:spAutoFit/>
          </a:bodyPr>
          <a:lstStyle/>
          <a:p>
            <a:pPr>
              <a:lnSpc>
                <a:spcPct val="90000"/>
              </a:lnSpc>
              <a:buClr>
                <a:schemeClr val="dk2"/>
              </a:buClr>
              <a:buSzPts val="900"/>
            </a:pPr>
            <a:r>
              <a:rPr lang="en-US" sz="3500" b="1" dirty="0">
                <a:latin typeface="Trebuchet MS"/>
                <a:sym typeface="Trebuchet MS"/>
              </a:rPr>
              <a:t>Educational Strategies</a:t>
            </a:r>
          </a:p>
        </p:txBody>
      </p:sp>
      <p:sp>
        <p:nvSpPr>
          <p:cNvPr id="36" name="Rectangle 35">
            <a:extLst>
              <a:ext uri="{FF2B5EF4-FFF2-40B4-BE49-F238E27FC236}">
                <a16:creationId xmlns:a16="http://schemas.microsoft.com/office/drawing/2014/main" id="{2C5F8020-808E-174B-A574-86B3BC442C5A}"/>
              </a:ext>
            </a:extLst>
          </p:cNvPr>
          <p:cNvSpPr/>
          <p:nvPr/>
        </p:nvSpPr>
        <p:spPr>
          <a:xfrm>
            <a:off x="849395" y="1378745"/>
            <a:ext cx="5201920" cy="4893647"/>
          </a:xfrm>
          <a:prstGeom prst="rect">
            <a:avLst/>
          </a:prstGeom>
        </p:spPr>
        <p:txBody>
          <a:bodyPr wrap="square">
            <a:spAutoFit/>
          </a:bodyPr>
          <a:lstStyle/>
          <a:p>
            <a:pPr marL="285750" indent="-285750">
              <a:buFont typeface="Arial" panose="020B0604020202020204" pitchFamily="34" charset="0"/>
              <a:buChar char="•"/>
            </a:pPr>
            <a:r>
              <a:rPr lang="en-US" sz="2400" dirty="0">
                <a:latin typeface="Trebuchet MS" panose="020B0703020202090204" pitchFamily="34" charset="0"/>
              </a:rPr>
              <a:t>By combining teaching and interaction with instructor and hands-on practice, learning promotes self- discovery and self-appropriate. which leads to future application. </a:t>
            </a:r>
          </a:p>
          <a:p>
            <a:endParaRPr lang="en-US" sz="2400" dirty="0">
              <a:latin typeface="Trebuchet MS" panose="020B0703020202090204" pitchFamily="34" charset="0"/>
            </a:endParaRPr>
          </a:p>
          <a:p>
            <a:pPr marL="285750" indent="-285750">
              <a:buFont typeface="Arial" panose="020B0604020202020204" pitchFamily="34" charset="0"/>
              <a:buChar char="•"/>
            </a:pPr>
            <a:r>
              <a:rPr lang="en-US" sz="2400" dirty="0">
                <a:latin typeface="Trebuchet MS" panose="020B0703020202090204" pitchFamily="34" charset="0"/>
              </a:rPr>
              <a:t>Hands-on experiences also provide an immediate feedback assessment technique that allows students to receive immediate results that assess their knowledge </a:t>
            </a:r>
          </a:p>
        </p:txBody>
      </p:sp>
    </p:spTree>
    <p:extLst>
      <p:ext uri="{BB962C8B-B14F-4D97-AF65-F5344CB8AC3E}">
        <p14:creationId xmlns:p14="http://schemas.microsoft.com/office/powerpoint/2010/main" val="173934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19A3CF9-1FD7-FB4B-879C-CCE9D7544FA6}"/>
              </a:ext>
            </a:extLst>
          </p:cNvPr>
          <p:cNvGrpSpPr/>
          <p:nvPr/>
        </p:nvGrpSpPr>
        <p:grpSpPr>
          <a:xfrm>
            <a:off x="6841316" y="455970"/>
            <a:ext cx="4544408" cy="5731097"/>
            <a:chOff x="3648149" y="814647"/>
            <a:chExt cx="4544408" cy="5731097"/>
          </a:xfrm>
        </p:grpSpPr>
        <p:sp>
          <p:nvSpPr>
            <p:cNvPr id="3" name="Rounded Rectangle 2">
              <a:extLst>
                <a:ext uri="{FF2B5EF4-FFF2-40B4-BE49-F238E27FC236}">
                  <a16:creationId xmlns:a16="http://schemas.microsoft.com/office/drawing/2014/main" id="{7B4BB2CE-3244-1744-84A6-B8D2CEC6D417}"/>
                </a:ext>
              </a:extLst>
            </p:cNvPr>
            <p:cNvSpPr/>
            <p:nvPr/>
          </p:nvSpPr>
          <p:spPr>
            <a:xfrm>
              <a:off x="3648149" y="814647"/>
              <a:ext cx="4544408" cy="2555609"/>
            </a:xfrm>
            <a:prstGeom prst="roundRect">
              <a:avLst/>
            </a:prstGeom>
            <a:solidFill>
              <a:srgbClr val="548235">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13EA5909-E5C5-3B4C-8A72-ACB4F0F3B774}"/>
                </a:ext>
              </a:extLst>
            </p:cNvPr>
            <p:cNvGrpSpPr/>
            <p:nvPr/>
          </p:nvGrpSpPr>
          <p:grpSpPr>
            <a:xfrm>
              <a:off x="7055248" y="897951"/>
              <a:ext cx="839471" cy="839471"/>
              <a:chOff x="1525156" y="4706693"/>
              <a:chExt cx="1172682" cy="1172682"/>
            </a:xfrm>
          </p:grpSpPr>
          <p:sp>
            <p:nvSpPr>
              <p:cNvPr id="31" name="Oval 30">
                <a:extLst>
                  <a:ext uri="{FF2B5EF4-FFF2-40B4-BE49-F238E27FC236}">
                    <a16:creationId xmlns:a16="http://schemas.microsoft.com/office/drawing/2014/main" id="{14E191DD-7C24-DE47-9FDE-635B7F68FEB6}"/>
                  </a:ext>
                </a:extLst>
              </p:cNvPr>
              <p:cNvSpPr/>
              <p:nvPr/>
            </p:nvSpPr>
            <p:spPr>
              <a:xfrm>
                <a:off x="1525156" y="47066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a:extLst>
                  <a:ext uri="{FF2B5EF4-FFF2-40B4-BE49-F238E27FC236}">
                    <a16:creationId xmlns:a16="http://schemas.microsoft.com/office/drawing/2014/main" id="{7AE7F2AE-822F-514C-9A98-53296BAE10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6522" y="4858059"/>
                <a:ext cx="869950" cy="869950"/>
              </a:xfrm>
              <a:prstGeom prst="rect">
                <a:avLst/>
              </a:prstGeom>
            </p:spPr>
          </p:pic>
        </p:grpSp>
        <p:grpSp>
          <p:nvGrpSpPr>
            <p:cNvPr id="5" name="Group 4">
              <a:extLst>
                <a:ext uri="{FF2B5EF4-FFF2-40B4-BE49-F238E27FC236}">
                  <a16:creationId xmlns:a16="http://schemas.microsoft.com/office/drawing/2014/main" id="{F66042F3-601B-E641-BD30-53E4433E0A7D}"/>
                </a:ext>
              </a:extLst>
            </p:cNvPr>
            <p:cNvGrpSpPr/>
            <p:nvPr/>
          </p:nvGrpSpPr>
          <p:grpSpPr>
            <a:xfrm>
              <a:off x="3951522" y="897951"/>
              <a:ext cx="839471" cy="839471"/>
              <a:chOff x="2111497" y="928887"/>
              <a:chExt cx="1172682" cy="1172682"/>
            </a:xfrm>
          </p:grpSpPr>
          <p:sp>
            <p:nvSpPr>
              <p:cNvPr id="29" name="Oval 28">
                <a:extLst>
                  <a:ext uri="{FF2B5EF4-FFF2-40B4-BE49-F238E27FC236}">
                    <a16:creationId xmlns:a16="http://schemas.microsoft.com/office/drawing/2014/main" id="{3DAA5EE6-D76D-924C-8840-B64E8BFD2AE4}"/>
                  </a:ext>
                </a:extLst>
              </p:cNvPr>
              <p:cNvSpPr/>
              <p:nvPr/>
            </p:nvSpPr>
            <p:spPr>
              <a:xfrm>
                <a:off x="2111497" y="928887"/>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a:extLst>
                  <a:ext uri="{FF2B5EF4-FFF2-40B4-BE49-F238E27FC236}">
                    <a16:creationId xmlns:a16="http://schemas.microsoft.com/office/drawing/2014/main" id="{FF0E4DA6-23B0-B94F-B267-4E23591604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1640" y="1199030"/>
                <a:ext cx="632396" cy="632396"/>
              </a:xfrm>
              <a:prstGeom prst="rect">
                <a:avLst/>
              </a:prstGeom>
            </p:spPr>
          </p:pic>
        </p:grpSp>
        <p:grpSp>
          <p:nvGrpSpPr>
            <p:cNvPr id="6" name="Group 5">
              <a:extLst>
                <a:ext uri="{FF2B5EF4-FFF2-40B4-BE49-F238E27FC236}">
                  <a16:creationId xmlns:a16="http://schemas.microsoft.com/office/drawing/2014/main" id="{7A5CE7DF-A8AA-8B42-9653-FFC0E8DBAD1D}"/>
                </a:ext>
              </a:extLst>
            </p:cNvPr>
            <p:cNvGrpSpPr/>
            <p:nvPr/>
          </p:nvGrpSpPr>
          <p:grpSpPr>
            <a:xfrm>
              <a:off x="5275529" y="2066782"/>
              <a:ext cx="1247134" cy="1217804"/>
              <a:chOff x="4407489" y="3587825"/>
              <a:chExt cx="1742158" cy="1701186"/>
            </a:xfrm>
          </p:grpSpPr>
          <p:sp>
            <p:nvSpPr>
              <p:cNvPr id="27" name="Oval 26">
                <a:extLst>
                  <a:ext uri="{FF2B5EF4-FFF2-40B4-BE49-F238E27FC236}">
                    <a16:creationId xmlns:a16="http://schemas.microsoft.com/office/drawing/2014/main" id="{C6618D59-898F-BE4F-BC1C-549DE2E1035E}"/>
                  </a:ext>
                </a:extLst>
              </p:cNvPr>
              <p:cNvSpPr/>
              <p:nvPr/>
            </p:nvSpPr>
            <p:spPr>
              <a:xfrm>
                <a:off x="4448464" y="3587828"/>
                <a:ext cx="1701183" cy="1701183"/>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D7D9E42C-D353-764E-9158-0F8991D5E6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7489" y="3587825"/>
                <a:ext cx="1701186" cy="1701186"/>
              </a:xfrm>
              <a:prstGeom prst="rect">
                <a:avLst/>
              </a:prstGeom>
            </p:spPr>
          </p:pic>
        </p:grpSp>
        <p:grpSp>
          <p:nvGrpSpPr>
            <p:cNvPr id="7" name="Group 6">
              <a:extLst>
                <a:ext uri="{FF2B5EF4-FFF2-40B4-BE49-F238E27FC236}">
                  <a16:creationId xmlns:a16="http://schemas.microsoft.com/office/drawing/2014/main" id="{A6625F6D-F411-8D4D-A792-A51C00436001}"/>
                </a:ext>
              </a:extLst>
            </p:cNvPr>
            <p:cNvGrpSpPr/>
            <p:nvPr/>
          </p:nvGrpSpPr>
          <p:grpSpPr>
            <a:xfrm>
              <a:off x="5503385" y="897952"/>
              <a:ext cx="839471" cy="839471"/>
              <a:chOff x="1423017" y="2763593"/>
              <a:chExt cx="1172682" cy="1172682"/>
            </a:xfrm>
          </p:grpSpPr>
          <p:sp>
            <p:nvSpPr>
              <p:cNvPr id="25" name="Oval 24">
                <a:extLst>
                  <a:ext uri="{FF2B5EF4-FFF2-40B4-BE49-F238E27FC236}">
                    <a16:creationId xmlns:a16="http://schemas.microsoft.com/office/drawing/2014/main" id="{7C72CF35-78CC-D84B-ACD8-DCFE7A29A1A5}"/>
                  </a:ext>
                </a:extLst>
              </p:cNvPr>
              <p:cNvSpPr/>
              <p:nvPr/>
            </p:nvSpPr>
            <p:spPr>
              <a:xfrm>
                <a:off x="1423017" y="27635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43ECFE94-45E9-2C4D-AD69-E4954436A9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7226" y="2987802"/>
                <a:ext cx="724263" cy="724263"/>
              </a:xfrm>
              <a:prstGeom prst="rect">
                <a:avLst/>
              </a:prstGeom>
            </p:spPr>
          </p:pic>
        </p:grpSp>
        <p:sp>
          <p:nvSpPr>
            <p:cNvPr id="8" name="TextBox 7">
              <a:extLst>
                <a:ext uri="{FF2B5EF4-FFF2-40B4-BE49-F238E27FC236}">
                  <a16:creationId xmlns:a16="http://schemas.microsoft.com/office/drawing/2014/main" id="{E5F540DD-3687-1B47-8388-8F90DA383E53}"/>
                </a:ext>
              </a:extLst>
            </p:cNvPr>
            <p:cNvSpPr txBox="1"/>
            <p:nvPr/>
          </p:nvSpPr>
          <p:spPr>
            <a:xfrm>
              <a:off x="3840865" y="1697147"/>
              <a:ext cx="1025923" cy="369332"/>
            </a:xfrm>
            <a:prstGeom prst="rect">
              <a:avLst/>
            </a:prstGeom>
            <a:noFill/>
          </p:spPr>
          <p:txBody>
            <a:bodyPr wrap="square" rtlCol="0">
              <a:spAutoFit/>
            </a:bodyPr>
            <a:lstStyle/>
            <a:p>
              <a:pPr algn="ctr"/>
              <a:r>
                <a:rPr lang="en-US" dirty="0"/>
                <a:t>Teaching</a:t>
              </a:r>
            </a:p>
          </p:txBody>
        </p:sp>
        <p:sp>
          <p:nvSpPr>
            <p:cNvPr id="9" name="TextBox 8">
              <a:extLst>
                <a:ext uri="{FF2B5EF4-FFF2-40B4-BE49-F238E27FC236}">
                  <a16:creationId xmlns:a16="http://schemas.microsoft.com/office/drawing/2014/main" id="{A29CE3BD-48A5-384D-B60D-510FFF3ED496}"/>
                </a:ext>
              </a:extLst>
            </p:cNvPr>
            <p:cNvSpPr txBox="1"/>
            <p:nvPr/>
          </p:nvSpPr>
          <p:spPr>
            <a:xfrm>
              <a:off x="5294475" y="1697147"/>
              <a:ext cx="1209242" cy="369332"/>
            </a:xfrm>
            <a:prstGeom prst="rect">
              <a:avLst/>
            </a:prstGeom>
            <a:noFill/>
          </p:spPr>
          <p:txBody>
            <a:bodyPr wrap="square" rtlCol="0">
              <a:spAutoFit/>
            </a:bodyPr>
            <a:lstStyle/>
            <a:p>
              <a:pPr algn="ctr"/>
              <a:r>
                <a:rPr lang="en-US" dirty="0"/>
                <a:t>Interaction</a:t>
              </a:r>
            </a:p>
          </p:txBody>
        </p:sp>
        <p:sp>
          <p:nvSpPr>
            <p:cNvPr id="10" name="TextBox 9">
              <a:extLst>
                <a:ext uri="{FF2B5EF4-FFF2-40B4-BE49-F238E27FC236}">
                  <a16:creationId xmlns:a16="http://schemas.microsoft.com/office/drawing/2014/main" id="{F8DDD249-3C0C-0E4D-BD05-0016BA62A845}"/>
                </a:ext>
              </a:extLst>
            </p:cNvPr>
            <p:cNvSpPr txBox="1"/>
            <p:nvPr/>
          </p:nvSpPr>
          <p:spPr>
            <a:xfrm>
              <a:off x="6931404" y="1697147"/>
              <a:ext cx="1087157" cy="369332"/>
            </a:xfrm>
            <a:prstGeom prst="rect">
              <a:avLst/>
            </a:prstGeom>
            <a:noFill/>
          </p:spPr>
          <p:txBody>
            <a:bodyPr wrap="square" rtlCol="0">
              <a:spAutoFit/>
            </a:bodyPr>
            <a:lstStyle/>
            <a:p>
              <a:pPr algn="ctr"/>
              <a:r>
                <a:rPr lang="en-US" dirty="0"/>
                <a:t>Hands-on</a:t>
              </a:r>
            </a:p>
          </p:txBody>
        </p:sp>
        <p:grpSp>
          <p:nvGrpSpPr>
            <p:cNvPr id="11" name="Group 10">
              <a:extLst>
                <a:ext uri="{FF2B5EF4-FFF2-40B4-BE49-F238E27FC236}">
                  <a16:creationId xmlns:a16="http://schemas.microsoft.com/office/drawing/2014/main" id="{E4BBB799-973B-F545-9085-EA53573FD76B}"/>
                </a:ext>
              </a:extLst>
            </p:cNvPr>
            <p:cNvGrpSpPr/>
            <p:nvPr/>
          </p:nvGrpSpPr>
          <p:grpSpPr>
            <a:xfrm>
              <a:off x="6676917" y="4914520"/>
              <a:ext cx="1217802" cy="1217802"/>
              <a:chOff x="7033115" y="4083924"/>
              <a:chExt cx="1701183" cy="1701183"/>
            </a:xfrm>
          </p:grpSpPr>
          <p:sp>
            <p:nvSpPr>
              <p:cNvPr id="23" name="Oval 22">
                <a:extLst>
                  <a:ext uri="{FF2B5EF4-FFF2-40B4-BE49-F238E27FC236}">
                    <a16:creationId xmlns:a16="http://schemas.microsoft.com/office/drawing/2014/main" id="{4546FE12-6AED-A44A-A2C4-99118DB43ADD}"/>
                  </a:ext>
                </a:extLst>
              </p:cNvPr>
              <p:cNvSpPr/>
              <p:nvPr/>
            </p:nvSpPr>
            <p:spPr>
              <a:xfrm>
                <a:off x="7033115" y="4083924"/>
                <a:ext cx="1701183" cy="1701183"/>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a:extLst>
                  <a:ext uri="{FF2B5EF4-FFF2-40B4-BE49-F238E27FC236}">
                    <a16:creationId xmlns:a16="http://schemas.microsoft.com/office/drawing/2014/main" id="{E8603E23-A3AD-4349-9C5D-0CD51434A7D3}"/>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7335452" y="4400946"/>
                <a:ext cx="1096508" cy="1067137"/>
              </a:xfrm>
              <a:prstGeom prst="rect">
                <a:avLst/>
              </a:prstGeom>
            </p:spPr>
          </p:pic>
        </p:grpSp>
        <p:grpSp>
          <p:nvGrpSpPr>
            <p:cNvPr id="12" name="Group 11">
              <a:extLst>
                <a:ext uri="{FF2B5EF4-FFF2-40B4-BE49-F238E27FC236}">
                  <a16:creationId xmlns:a16="http://schemas.microsoft.com/office/drawing/2014/main" id="{24D4DB57-592F-104A-ADE1-E8BA4A81C6A0}"/>
                </a:ext>
              </a:extLst>
            </p:cNvPr>
            <p:cNvGrpSpPr/>
            <p:nvPr/>
          </p:nvGrpSpPr>
          <p:grpSpPr>
            <a:xfrm>
              <a:off x="3951453" y="4914520"/>
              <a:ext cx="1217803" cy="1217803"/>
              <a:chOff x="8861243" y="4122701"/>
              <a:chExt cx="1701184" cy="1701184"/>
            </a:xfrm>
          </p:grpSpPr>
          <p:sp>
            <p:nvSpPr>
              <p:cNvPr id="21" name="Oval 20">
                <a:extLst>
                  <a:ext uri="{FF2B5EF4-FFF2-40B4-BE49-F238E27FC236}">
                    <a16:creationId xmlns:a16="http://schemas.microsoft.com/office/drawing/2014/main" id="{D7B9C175-263C-0F43-AFED-2CA46586764C}"/>
                  </a:ext>
                </a:extLst>
              </p:cNvPr>
              <p:cNvSpPr/>
              <p:nvPr/>
            </p:nvSpPr>
            <p:spPr>
              <a:xfrm>
                <a:off x="8861243" y="4122701"/>
                <a:ext cx="1701183" cy="1701183"/>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21" descr="Eye">
                <a:extLst>
                  <a:ext uri="{FF2B5EF4-FFF2-40B4-BE49-F238E27FC236}">
                    <a16:creationId xmlns:a16="http://schemas.microsoft.com/office/drawing/2014/main" id="{40B381EB-14B1-E14D-8B3E-D04264931F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61243" y="4122701"/>
                <a:ext cx="1701184" cy="1701184"/>
              </a:xfrm>
              <a:prstGeom prst="rect">
                <a:avLst/>
              </a:prstGeom>
            </p:spPr>
          </p:pic>
        </p:grpSp>
        <p:grpSp>
          <p:nvGrpSpPr>
            <p:cNvPr id="13" name="Group 12">
              <a:extLst>
                <a:ext uri="{FF2B5EF4-FFF2-40B4-BE49-F238E27FC236}">
                  <a16:creationId xmlns:a16="http://schemas.microsoft.com/office/drawing/2014/main" id="{5B4A8EB3-7CE6-1A4C-B69C-5859EFFF4A99}"/>
                </a:ext>
              </a:extLst>
            </p:cNvPr>
            <p:cNvGrpSpPr/>
            <p:nvPr/>
          </p:nvGrpSpPr>
          <p:grpSpPr>
            <a:xfrm rot="193122">
              <a:off x="4447512" y="3661308"/>
              <a:ext cx="2887071" cy="2425526"/>
              <a:chOff x="5051734" y="4280438"/>
              <a:chExt cx="1985826" cy="1773143"/>
            </a:xfrm>
            <a:solidFill>
              <a:schemeClr val="accent6">
                <a:lumMod val="75000"/>
              </a:schemeClr>
            </a:solidFill>
          </p:grpSpPr>
          <p:sp>
            <p:nvSpPr>
              <p:cNvPr id="18" name="Right Arrow 17">
                <a:extLst>
                  <a:ext uri="{FF2B5EF4-FFF2-40B4-BE49-F238E27FC236}">
                    <a16:creationId xmlns:a16="http://schemas.microsoft.com/office/drawing/2014/main" id="{DB0F498B-F9D9-664F-8457-CE281F52CC9C}"/>
                  </a:ext>
                </a:extLst>
              </p:cNvPr>
              <p:cNvSpPr/>
              <p:nvPr/>
            </p:nvSpPr>
            <p:spPr>
              <a:xfrm rot="3600000">
                <a:off x="6534354" y="4343973"/>
                <a:ext cx="566742" cy="439671"/>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9" name="Right Arrow 18">
                <a:extLst>
                  <a:ext uri="{FF2B5EF4-FFF2-40B4-BE49-F238E27FC236}">
                    <a16:creationId xmlns:a16="http://schemas.microsoft.com/office/drawing/2014/main" id="{8BE452B1-51B8-864E-91D9-C6F638ECF99A}"/>
                  </a:ext>
                </a:extLst>
              </p:cNvPr>
              <p:cNvSpPr/>
              <p:nvPr/>
            </p:nvSpPr>
            <p:spPr>
              <a:xfrm rot="10800000">
                <a:off x="5788017" y="5613910"/>
                <a:ext cx="612808" cy="439671"/>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Right Arrow 19">
                <a:extLst>
                  <a:ext uri="{FF2B5EF4-FFF2-40B4-BE49-F238E27FC236}">
                    <a16:creationId xmlns:a16="http://schemas.microsoft.com/office/drawing/2014/main" id="{05F7A396-9F7F-154A-9EF8-8F7B61B0E221}"/>
                  </a:ext>
                </a:extLst>
              </p:cNvPr>
              <p:cNvSpPr/>
              <p:nvPr/>
            </p:nvSpPr>
            <p:spPr>
              <a:xfrm rot="18000000">
                <a:off x="5003860" y="4366219"/>
                <a:ext cx="535420" cy="439671"/>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grpSp>
        <p:sp>
          <p:nvSpPr>
            <p:cNvPr id="14" name="TextBox 13">
              <a:extLst>
                <a:ext uri="{FF2B5EF4-FFF2-40B4-BE49-F238E27FC236}">
                  <a16:creationId xmlns:a16="http://schemas.microsoft.com/office/drawing/2014/main" id="{187B8F05-684B-234A-A5F1-BDF5BE30D7B5}"/>
                </a:ext>
              </a:extLst>
            </p:cNvPr>
            <p:cNvSpPr txBox="1"/>
            <p:nvPr/>
          </p:nvSpPr>
          <p:spPr>
            <a:xfrm>
              <a:off x="5423262" y="3310441"/>
              <a:ext cx="994183" cy="369332"/>
            </a:xfrm>
            <a:prstGeom prst="rect">
              <a:avLst/>
            </a:prstGeom>
            <a:noFill/>
          </p:spPr>
          <p:txBody>
            <a:bodyPr wrap="square" rtlCol="0">
              <a:spAutoFit/>
            </a:bodyPr>
            <a:lstStyle/>
            <a:p>
              <a:pPr algn="ctr"/>
              <a:r>
                <a:rPr lang="en-US" dirty="0"/>
                <a:t>Learning</a:t>
              </a:r>
            </a:p>
          </p:txBody>
        </p:sp>
        <p:sp>
          <p:nvSpPr>
            <p:cNvPr id="15" name="TextBox 14">
              <a:extLst>
                <a:ext uri="{FF2B5EF4-FFF2-40B4-BE49-F238E27FC236}">
                  <a16:creationId xmlns:a16="http://schemas.microsoft.com/office/drawing/2014/main" id="{083D3BF7-E850-904F-8964-6396F8AC7E5D}"/>
                </a:ext>
              </a:extLst>
            </p:cNvPr>
            <p:cNvSpPr txBox="1"/>
            <p:nvPr/>
          </p:nvSpPr>
          <p:spPr>
            <a:xfrm>
              <a:off x="3840865" y="6176412"/>
              <a:ext cx="1477649" cy="369332"/>
            </a:xfrm>
            <a:prstGeom prst="rect">
              <a:avLst/>
            </a:prstGeom>
            <a:noFill/>
          </p:spPr>
          <p:txBody>
            <a:bodyPr wrap="square" rtlCol="0">
              <a:spAutoFit/>
            </a:bodyPr>
            <a:lstStyle/>
            <a:p>
              <a:pPr algn="ctr"/>
              <a:r>
                <a:rPr lang="en-US" dirty="0"/>
                <a:t>Self-discovery</a:t>
              </a:r>
            </a:p>
          </p:txBody>
        </p:sp>
        <p:sp>
          <p:nvSpPr>
            <p:cNvPr id="16" name="TextBox 15">
              <a:extLst>
                <a:ext uri="{FF2B5EF4-FFF2-40B4-BE49-F238E27FC236}">
                  <a16:creationId xmlns:a16="http://schemas.microsoft.com/office/drawing/2014/main" id="{B9EF5437-4073-094E-9548-4E4B48377020}"/>
                </a:ext>
              </a:extLst>
            </p:cNvPr>
            <p:cNvSpPr txBox="1"/>
            <p:nvPr/>
          </p:nvSpPr>
          <p:spPr>
            <a:xfrm>
              <a:off x="6436130" y="6174598"/>
              <a:ext cx="1699376" cy="369332"/>
            </a:xfrm>
            <a:prstGeom prst="rect">
              <a:avLst/>
            </a:prstGeom>
            <a:noFill/>
          </p:spPr>
          <p:txBody>
            <a:bodyPr wrap="square" rtlCol="0">
              <a:spAutoFit/>
            </a:bodyPr>
            <a:lstStyle/>
            <a:p>
              <a:pPr algn="ctr"/>
              <a:r>
                <a:rPr lang="en-US" dirty="0"/>
                <a:t>Self-appropriate</a:t>
              </a:r>
            </a:p>
          </p:txBody>
        </p:sp>
        <p:pic>
          <p:nvPicPr>
            <p:cNvPr id="17" name="Picture 16">
              <a:extLst>
                <a:ext uri="{FF2B5EF4-FFF2-40B4-BE49-F238E27FC236}">
                  <a16:creationId xmlns:a16="http://schemas.microsoft.com/office/drawing/2014/main" id="{6F40AE64-C479-EE43-A98C-0C549617178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10753" y="3704543"/>
              <a:ext cx="1747356" cy="1747356"/>
            </a:xfrm>
            <a:prstGeom prst="rect">
              <a:avLst/>
            </a:prstGeom>
          </p:spPr>
        </p:pic>
      </p:grpSp>
      <p:sp>
        <p:nvSpPr>
          <p:cNvPr id="35" name="Rectangle 34">
            <a:extLst>
              <a:ext uri="{FF2B5EF4-FFF2-40B4-BE49-F238E27FC236}">
                <a16:creationId xmlns:a16="http://schemas.microsoft.com/office/drawing/2014/main" id="{C66945CA-F654-DE45-800A-2D117897AAC4}"/>
              </a:ext>
            </a:extLst>
          </p:cNvPr>
          <p:cNvSpPr/>
          <p:nvPr/>
        </p:nvSpPr>
        <p:spPr>
          <a:xfrm>
            <a:off x="863600" y="641163"/>
            <a:ext cx="4843377" cy="577081"/>
          </a:xfrm>
          <a:prstGeom prst="rect">
            <a:avLst/>
          </a:prstGeom>
        </p:spPr>
        <p:txBody>
          <a:bodyPr wrap="none">
            <a:spAutoFit/>
          </a:bodyPr>
          <a:lstStyle/>
          <a:p>
            <a:pPr>
              <a:lnSpc>
                <a:spcPct val="90000"/>
              </a:lnSpc>
              <a:buClr>
                <a:schemeClr val="dk2"/>
              </a:buClr>
              <a:buSzPts val="900"/>
            </a:pPr>
            <a:r>
              <a:rPr lang="en-US" sz="3500" b="1" dirty="0">
                <a:latin typeface="Trebuchet MS"/>
                <a:sym typeface="Trebuchet MS"/>
              </a:rPr>
              <a:t>Educational Strategies</a:t>
            </a:r>
          </a:p>
        </p:txBody>
      </p:sp>
      <p:sp>
        <p:nvSpPr>
          <p:cNvPr id="36" name="Rectangle 35">
            <a:extLst>
              <a:ext uri="{FF2B5EF4-FFF2-40B4-BE49-F238E27FC236}">
                <a16:creationId xmlns:a16="http://schemas.microsoft.com/office/drawing/2014/main" id="{2C5F8020-808E-174B-A574-86B3BC442C5A}"/>
              </a:ext>
            </a:extLst>
          </p:cNvPr>
          <p:cNvSpPr/>
          <p:nvPr/>
        </p:nvSpPr>
        <p:spPr>
          <a:xfrm>
            <a:off x="863600" y="1811250"/>
            <a:ext cx="5201920" cy="2862322"/>
          </a:xfrm>
          <a:prstGeom prst="rect">
            <a:avLst/>
          </a:prstGeom>
        </p:spPr>
        <p:txBody>
          <a:bodyPr wrap="square">
            <a:spAutoFit/>
          </a:bodyPr>
          <a:lstStyle/>
          <a:p>
            <a:pPr marL="285750" indent="-285750">
              <a:buFont typeface="Arial" panose="020B0604020202020204" pitchFamily="34" charset="0"/>
              <a:buChar char="•"/>
            </a:pPr>
            <a:r>
              <a:rPr lang="en-US" dirty="0">
                <a:latin typeface="Trebuchet MS" panose="020B0703020202090204" pitchFamily="34" charset="0"/>
              </a:rPr>
              <a:t>By combining teaching and interaction with instructor and hands-on practice, learning promotes self- discovery and self-appropriate. which leads to future application. </a:t>
            </a:r>
          </a:p>
          <a:p>
            <a:endParaRPr lang="en-US" dirty="0">
              <a:latin typeface="Trebuchet MS" panose="020B0703020202090204" pitchFamily="34" charset="0"/>
            </a:endParaRPr>
          </a:p>
          <a:p>
            <a:pPr marL="285750" indent="-285750">
              <a:buFont typeface="Arial" panose="020B0604020202020204" pitchFamily="34" charset="0"/>
              <a:buChar char="•"/>
            </a:pPr>
            <a:r>
              <a:rPr lang="en-US" dirty="0"/>
              <a:t>Hands-on experiences provide an immediate feedback assessment technique that allows students to receive immediate results that assess their knowledge </a:t>
            </a:r>
          </a:p>
        </p:txBody>
      </p:sp>
    </p:spTree>
    <p:extLst>
      <p:ext uri="{BB962C8B-B14F-4D97-AF65-F5344CB8AC3E}">
        <p14:creationId xmlns:p14="http://schemas.microsoft.com/office/powerpoint/2010/main" val="125838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68E723-F17D-C84B-A239-D448EA90FCC5}"/>
              </a:ext>
            </a:extLst>
          </p:cNvPr>
          <p:cNvSpPr/>
          <p:nvPr/>
        </p:nvSpPr>
        <p:spPr>
          <a:xfrm>
            <a:off x="1616872" y="491571"/>
            <a:ext cx="8880764" cy="577081"/>
          </a:xfrm>
          <a:prstGeom prst="rect">
            <a:avLst/>
          </a:prstGeom>
        </p:spPr>
        <p:txBody>
          <a:bodyPr wrap="none">
            <a:spAutoFit/>
          </a:bodyPr>
          <a:lstStyle/>
          <a:p>
            <a:pPr algn="ctr">
              <a:lnSpc>
                <a:spcPct val="90000"/>
              </a:lnSpc>
              <a:buClr>
                <a:schemeClr val="dk2"/>
              </a:buClr>
              <a:buSzPts val="900"/>
            </a:pPr>
            <a:r>
              <a:rPr lang="en-US" sz="3500" b="1" dirty="0">
                <a:latin typeface="Trebuchet MS"/>
                <a:sym typeface="Trebuchet MS"/>
              </a:rPr>
              <a:t>Hands-on Experiences Facilitate Learning</a:t>
            </a:r>
          </a:p>
        </p:txBody>
      </p:sp>
      <p:sp>
        <p:nvSpPr>
          <p:cNvPr id="7" name="Left-Right Arrow 6">
            <a:extLst>
              <a:ext uri="{FF2B5EF4-FFF2-40B4-BE49-F238E27FC236}">
                <a16:creationId xmlns:a16="http://schemas.microsoft.com/office/drawing/2014/main" id="{3B4E0046-A9B7-9249-A07E-44A0E1627E3E}"/>
              </a:ext>
            </a:extLst>
          </p:cNvPr>
          <p:cNvSpPr/>
          <p:nvPr/>
        </p:nvSpPr>
        <p:spPr>
          <a:xfrm>
            <a:off x="3766815" y="5632734"/>
            <a:ext cx="4580878" cy="394936"/>
          </a:xfrm>
          <a:prstGeom prst="leftRightArrow">
            <a:avLst/>
          </a:prstGeom>
          <a:solidFill>
            <a:srgbClr val="92D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944917C5-F479-2B43-A325-72B09AEC32FE}"/>
              </a:ext>
            </a:extLst>
          </p:cNvPr>
          <p:cNvSpPr/>
          <p:nvPr/>
        </p:nvSpPr>
        <p:spPr>
          <a:xfrm>
            <a:off x="6119399" y="1378745"/>
            <a:ext cx="5932967" cy="3931900"/>
          </a:xfrm>
          <a:prstGeom prst="roundRect">
            <a:avLst>
              <a:gd name="adj" fmla="val 6087"/>
            </a:avLst>
          </a:prstGeom>
          <a:solidFill>
            <a:schemeClr val="accent2">
              <a:lumMod val="75000"/>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9798D081-ED64-A549-80B2-A44AF41C47F4}"/>
              </a:ext>
            </a:extLst>
          </p:cNvPr>
          <p:cNvSpPr/>
          <p:nvPr/>
        </p:nvSpPr>
        <p:spPr>
          <a:xfrm>
            <a:off x="62145" y="1378745"/>
            <a:ext cx="5932967" cy="3931900"/>
          </a:xfrm>
          <a:prstGeom prst="roundRect">
            <a:avLst>
              <a:gd name="adj" fmla="val 6087"/>
            </a:avLst>
          </a:prstGeom>
          <a:solidFill>
            <a:srgbClr val="0070C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D4F4A0-1382-7549-A07F-BE38430259F3}"/>
              </a:ext>
            </a:extLst>
          </p:cNvPr>
          <p:cNvSpPr txBox="1"/>
          <p:nvPr/>
        </p:nvSpPr>
        <p:spPr>
          <a:xfrm>
            <a:off x="2525764" y="6249938"/>
            <a:ext cx="1005725" cy="369332"/>
          </a:xfrm>
          <a:prstGeom prst="rect">
            <a:avLst/>
          </a:prstGeom>
          <a:noFill/>
        </p:spPr>
        <p:txBody>
          <a:bodyPr wrap="none" rtlCol="0">
            <a:spAutoFit/>
          </a:bodyPr>
          <a:lstStyle/>
          <a:p>
            <a:r>
              <a:rPr lang="en-US" dirty="0"/>
              <a:t>Teaching</a:t>
            </a:r>
          </a:p>
        </p:txBody>
      </p:sp>
      <p:sp>
        <p:nvSpPr>
          <p:cNvPr id="12" name="TextBox 11">
            <a:extLst>
              <a:ext uri="{FF2B5EF4-FFF2-40B4-BE49-F238E27FC236}">
                <a16:creationId xmlns:a16="http://schemas.microsoft.com/office/drawing/2014/main" id="{0D4E8B1C-7C83-DA42-848A-BF1AFD5B1217}"/>
              </a:ext>
            </a:extLst>
          </p:cNvPr>
          <p:cNvSpPr txBox="1"/>
          <p:nvPr/>
        </p:nvSpPr>
        <p:spPr>
          <a:xfrm>
            <a:off x="8542302" y="6249938"/>
            <a:ext cx="1087157" cy="369332"/>
          </a:xfrm>
          <a:prstGeom prst="rect">
            <a:avLst/>
          </a:prstGeom>
          <a:noFill/>
        </p:spPr>
        <p:txBody>
          <a:bodyPr wrap="none" rtlCol="0">
            <a:spAutoFit/>
          </a:bodyPr>
          <a:lstStyle/>
          <a:p>
            <a:r>
              <a:rPr lang="en-US" dirty="0"/>
              <a:t>Hands-on</a:t>
            </a:r>
          </a:p>
        </p:txBody>
      </p:sp>
      <p:grpSp>
        <p:nvGrpSpPr>
          <p:cNvPr id="36" name="Group 35">
            <a:extLst>
              <a:ext uri="{FF2B5EF4-FFF2-40B4-BE49-F238E27FC236}">
                <a16:creationId xmlns:a16="http://schemas.microsoft.com/office/drawing/2014/main" id="{804B09D2-FF36-934D-AB49-EB4A3680307C}"/>
              </a:ext>
            </a:extLst>
          </p:cNvPr>
          <p:cNvGrpSpPr/>
          <p:nvPr/>
        </p:nvGrpSpPr>
        <p:grpSpPr>
          <a:xfrm>
            <a:off x="583644" y="1833739"/>
            <a:ext cx="4889964" cy="3207396"/>
            <a:chOff x="298218" y="1224670"/>
            <a:chExt cx="4889964" cy="3207396"/>
          </a:xfrm>
        </p:grpSpPr>
        <p:pic>
          <p:nvPicPr>
            <p:cNvPr id="10" name="Content Placeholder 3">
              <a:extLst>
                <a:ext uri="{FF2B5EF4-FFF2-40B4-BE49-F238E27FC236}">
                  <a16:creationId xmlns:a16="http://schemas.microsoft.com/office/drawing/2014/main" id="{046A5BB2-2129-B14D-9D99-B1131A8E8DC3}"/>
                </a:ext>
              </a:extLst>
            </p:cNvPr>
            <p:cNvPicPr>
              <a:picLocks noChangeAspect="1"/>
            </p:cNvPicPr>
            <p:nvPr/>
          </p:nvPicPr>
          <p:blipFill>
            <a:blip r:embed="rId2"/>
            <a:stretch>
              <a:fillRect/>
            </a:stretch>
          </p:blipFill>
          <p:spPr>
            <a:xfrm>
              <a:off x="298218" y="1224670"/>
              <a:ext cx="4889964" cy="3207396"/>
            </a:xfrm>
            <a:prstGeom prst="rect">
              <a:avLst/>
            </a:prstGeom>
            <a:ln>
              <a:noFill/>
            </a:ln>
            <a:effectLst>
              <a:outerShdw blurRad="292100" dist="139700" dir="2700000" algn="tl" rotWithShape="0">
                <a:srgbClr val="333333">
                  <a:alpha val="65000"/>
                </a:srgbClr>
              </a:outerShdw>
            </a:effectLst>
          </p:spPr>
        </p:pic>
        <p:sp>
          <p:nvSpPr>
            <p:cNvPr id="13" name="Rounded Rectangle 12">
              <a:extLst>
                <a:ext uri="{FF2B5EF4-FFF2-40B4-BE49-F238E27FC236}">
                  <a16:creationId xmlns:a16="http://schemas.microsoft.com/office/drawing/2014/main" id="{152981AE-74CE-2041-A627-056BA805105D}"/>
                </a:ext>
              </a:extLst>
            </p:cNvPr>
            <p:cNvSpPr/>
            <p:nvPr/>
          </p:nvSpPr>
          <p:spPr>
            <a:xfrm>
              <a:off x="531081" y="2168698"/>
              <a:ext cx="4424238" cy="861717"/>
            </a:xfrm>
            <a:prstGeom prst="roundRect">
              <a:avLst>
                <a:gd name="adj" fmla="val 5024"/>
              </a:avLst>
            </a:prstGeom>
            <a:solidFill>
              <a:srgbClr val="0070C0">
                <a:alpha val="25098"/>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a:extLst>
                <a:ext uri="{FF2B5EF4-FFF2-40B4-BE49-F238E27FC236}">
                  <a16:creationId xmlns:a16="http://schemas.microsoft.com/office/drawing/2014/main" id="{5324D326-80E0-9143-95C4-3153F4A709F7}"/>
                </a:ext>
              </a:extLst>
            </p:cNvPr>
            <p:cNvSpPr/>
            <p:nvPr/>
          </p:nvSpPr>
          <p:spPr>
            <a:xfrm>
              <a:off x="684044" y="3755254"/>
              <a:ext cx="1890479" cy="201434"/>
            </a:xfrm>
            <a:prstGeom prst="roundRect">
              <a:avLst>
                <a:gd name="adj" fmla="val 5024"/>
              </a:avLst>
            </a:prstGeom>
            <a:solidFill>
              <a:srgbClr val="0070C0">
                <a:alpha val="25098"/>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a:extLst>
                <a:ext uri="{FF2B5EF4-FFF2-40B4-BE49-F238E27FC236}">
                  <a16:creationId xmlns:a16="http://schemas.microsoft.com/office/drawing/2014/main" id="{392D4671-1511-5446-9804-0DD55DCA7FF6}"/>
                </a:ext>
              </a:extLst>
            </p:cNvPr>
            <p:cNvSpPr/>
            <p:nvPr/>
          </p:nvSpPr>
          <p:spPr>
            <a:xfrm>
              <a:off x="684044" y="3983321"/>
              <a:ext cx="1890479" cy="201434"/>
            </a:xfrm>
            <a:prstGeom prst="roundRect">
              <a:avLst>
                <a:gd name="adj" fmla="val 5024"/>
              </a:avLst>
            </a:prstGeom>
            <a:solidFill>
              <a:srgbClr val="0070C0">
                <a:alpha val="25098"/>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745129A1-F357-5E4E-84D8-EC73186D5888}"/>
              </a:ext>
            </a:extLst>
          </p:cNvPr>
          <p:cNvGrpSpPr/>
          <p:nvPr/>
        </p:nvGrpSpPr>
        <p:grpSpPr>
          <a:xfrm>
            <a:off x="2608892" y="5367362"/>
            <a:ext cx="839471" cy="839471"/>
            <a:chOff x="2111497" y="928887"/>
            <a:chExt cx="1172682" cy="1172682"/>
          </a:xfrm>
        </p:grpSpPr>
        <p:sp>
          <p:nvSpPr>
            <p:cNvPr id="20" name="Oval 19">
              <a:extLst>
                <a:ext uri="{FF2B5EF4-FFF2-40B4-BE49-F238E27FC236}">
                  <a16:creationId xmlns:a16="http://schemas.microsoft.com/office/drawing/2014/main" id="{D9FDD17B-FB48-8F42-AF7D-41BED8745E5D}"/>
                </a:ext>
              </a:extLst>
            </p:cNvPr>
            <p:cNvSpPr/>
            <p:nvPr/>
          </p:nvSpPr>
          <p:spPr>
            <a:xfrm>
              <a:off x="2111497" y="928887"/>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E2688029-17B2-974D-BE58-AB54586066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1640" y="1199030"/>
              <a:ext cx="632396" cy="632396"/>
            </a:xfrm>
            <a:prstGeom prst="rect">
              <a:avLst/>
            </a:prstGeom>
          </p:spPr>
        </p:pic>
      </p:grpSp>
      <p:grpSp>
        <p:nvGrpSpPr>
          <p:cNvPr id="23" name="Group 22">
            <a:extLst>
              <a:ext uri="{FF2B5EF4-FFF2-40B4-BE49-F238E27FC236}">
                <a16:creationId xmlns:a16="http://schemas.microsoft.com/office/drawing/2014/main" id="{15711421-4D62-C24D-9E49-8E127D74CC95}"/>
              </a:ext>
            </a:extLst>
          </p:cNvPr>
          <p:cNvGrpSpPr/>
          <p:nvPr/>
        </p:nvGrpSpPr>
        <p:grpSpPr>
          <a:xfrm>
            <a:off x="8666146" y="5410467"/>
            <a:ext cx="839471" cy="839471"/>
            <a:chOff x="1525156" y="4706693"/>
            <a:chExt cx="1172682" cy="1172682"/>
          </a:xfrm>
        </p:grpSpPr>
        <p:sp>
          <p:nvSpPr>
            <p:cNvPr id="24" name="Oval 23">
              <a:extLst>
                <a:ext uri="{FF2B5EF4-FFF2-40B4-BE49-F238E27FC236}">
                  <a16:creationId xmlns:a16="http://schemas.microsoft.com/office/drawing/2014/main" id="{7FF6B0A4-0890-BB4A-A642-2CE8D0EDE45F}"/>
                </a:ext>
              </a:extLst>
            </p:cNvPr>
            <p:cNvSpPr/>
            <p:nvPr/>
          </p:nvSpPr>
          <p:spPr>
            <a:xfrm>
              <a:off x="1525156" y="47066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736BFEAB-D0D0-BE43-832C-C670B3C808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76522" y="4858059"/>
              <a:ext cx="869950" cy="869950"/>
            </a:xfrm>
            <a:prstGeom prst="rect">
              <a:avLst/>
            </a:prstGeom>
          </p:spPr>
        </p:pic>
      </p:grpSp>
      <p:grpSp>
        <p:nvGrpSpPr>
          <p:cNvPr id="26" name="Group 25">
            <a:extLst>
              <a:ext uri="{FF2B5EF4-FFF2-40B4-BE49-F238E27FC236}">
                <a16:creationId xmlns:a16="http://schemas.microsoft.com/office/drawing/2014/main" id="{8A535E4A-A32D-0141-A94A-6C68CB4F1B6F}"/>
              </a:ext>
            </a:extLst>
          </p:cNvPr>
          <p:cNvGrpSpPr/>
          <p:nvPr/>
        </p:nvGrpSpPr>
        <p:grpSpPr>
          <a:xfrm>
            <a:off x="5637519" y="5388798"/>
            <a:ext cx="839471" cy="839471"/>
            <a:chOff x="1423017" y="2763593"/>
            <a:chExt cx="1172682" cy="1172682"/>
          </a:xfrm>
        </p:grpSpPr>
        <p:sp>
          <p:nvSpPr>
            <p:cNvPr id="27" name="Oval 26">
              <a:extLst>
                <a:ext uri="{FF2B5EF4-FFF2-40B4-BE49-F238E27FC236}">
                  <a16:creationId xmlns:a16="http://schemas.microsoft.com/office/drawing/2014/main" id="{1E094DE4-931B-774D-9080-A098DAA53458}"/>
                </a:ext>
              </a:extLst>
            </p:cNvPr>
            <p:cNvSpPr/>
            <p:nvPr/>
          </p:nvSpPr>
          <p:spPr>
            <a:xfrm>
              <a:off x="1423017" y="27635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A24E0454-229A-F943-BE98-878E97AFB8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47226" y="2987802"/>
              <a:ext cx="724263" cy="724263"/>
            </a:xfrm>
            <a:prstGeom prst="rect">
              <a:avLst/>
            </a:prstGeom>
          </p:spPr>
        </p:pic>
      </p:grpSp>
      <p:sp>
        <p:nvSpPr>
          <p:cNvPr id="29" name="TextBox 28">
            <a:extLst>
              <a:ext uri="{FF2B5EF4-FFF2-40B4-BE49-F238E27FC236}">
                <a16:creationId xmlns:a16="http://schemas.microsoft.com/office/drawing/2014/main" id="{5C4B73FC-6BB3-6040-B398-D0C9A9AC774C}"/>
              </a:ext>
            </a:extLst>
          </p:cNvPr>
          <p:cNvSpPr txBox="1"/>
          <p:nvPr/>
        </p:nvSpPr>
        <p:spPr>
          <a:xfrm>
            <a:off x="5056760" y="6249938"/>
            <a:ext cx="2000988" cy="646331"/>
          </a:xfrm>
          <a:prstGeom prst="rect">
            <a:avLst/>
          </a:prstGeom>
          <a:noFill/>
        </p:spPr>
        <p:txBody>
          <a:bodyPr wrap="square" rtlCol="0">
            <a:spAutoFit/>
          </a:bodyPr>
          <a:lstStyle/>
          <a:p>
            <a:pPr algn="ctr"/>
            <a:r>
              <a:rPr lang="en-US" dirty="0"/>
              <a:t>Interaction with Instructor</a:t>
            </a:r>
          </a:p>
        </p:txBody>
      </p:sp>
      <p:grpSp>
        <p:nvGrpSpPr>
          <p:cNvPr id="37" name="Group 36">
            <a:extLst>
              <a:ext uri="{FF2B5EF4-FFF2-40B4-BE49-F238E27FC236}">
                <a16:creationId xmlns:a16="http://schemas.microsoft.com/office/drawing/2014/main" id="{667D2F57-D85D-4E4F-B077-7135A831CCC0}"/>
              </a:ext>
            </a:extLst>
          </p:cNvPr>
          <p:cNvGrpSpPr/>
          <p:nvPr/>
        </p:nvGrpSpPr>
        <p:grpSpPr>
          <a:xfrm>
            <a:off x="7613445" y="1497892"/>
            <a:ext cx="2781008" cy="3584187"/>
            <a:chOff x="6476990" y="561418"/>
            <a:chExt cx="3517900" cy="4533900"/>
          </a:xfrm>
        </p:grpSpPr>
        <p:pic>
          <p:nvPicPr>
            <p:cNvPr id="22" name="Picture 21">
              <a:extLst>
                <a:ext uri="{FF2B5EF4-FFF2-40B4-BE49-F238E27FC236}">
                  <a16:creationId xmlns:a16="http://schemas.microsoft.com/office/drawing/2014/main" id="{3E8821CE-56E9-0E40-BC1A-0D61118B40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6990" y="561418"/>
              <a:ext cx="3517900" cy="4533900"/>
            </a:xfrm>
            <a:prstGeom prst="rect">
              <a:avLst/>
            </a:prstGeom>
            <a:ln>
              <a:noFill/>
            </a:ln>
            <a:effectLst>
              <a:outerShdw blurRad="292100" dist="139700" dir="2700000" algn="tl" rotWithShape="0">
                <a:srgbClr val="333333">
                  <a:alpha val="65000"/>
                </a:srgbClr>
              </a:outerShdw>
            </a:effectLst>
          </p:spPr>
        </p:pic>
        <p:sp>
          <p:nvSpPr>
            <p:cNvPr id="31" name="Rounded Rectangle 30">
              <a:extLst>
                <a:ext uri="{FF2B5EF4-FFF2-40B4-BE49-F238E27FC236}">
                  <a16:creationId xmlns:a16="http://schemas.microsoft.com/office/drawing/2014/main" id="{0F40BA05-738E-BA45-824F-BE3A96441E33}"/>
                </a:ext>
              </a:extLst>
            </p:cNvPr>
            <p:cNvSpPr/>
            <p:nvPr/>
          </p:nvSpPr>
          <p:spPr>
            <a:xfrm>
              <a:off x="6680601" y="1917577"/>
              <a:ext cx="3075958" cy="1524409"/>
            </a:xfrm>
            <a:prstGeom prst="roundRect">
              <a:avLst>
                <a:gd name="adj" fmla="val 5024"/>
              </a:avLst>
            </a:prstGeom>
            <a:solidFill>
              <a:schemeClr val="accent2">
                <a:lumMod val="75000"/>
                <a:alpha val="25098"/>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a:extLst>
                <a:ext uri="{FF2B5EF4-FFF2-40B4-BE49-F238E27FC236}">
                  <a16:creationId xmlns:a16="http://schemas.microsoft.com/office/drawing/2014/main" id="{6A2C1319-4AA8-A842-B262-820BC3E0D11F}"/>
                </a:ext>
              </a:extLst>
            </p:cNvPr>
            <p:cNvSpPr/>
            <p:nvPr/>
          </p:nvSpPr>
          <p:spPr>
            <a:xfrm>
              <a:off x="6787133" y="4380830"/>
              <a:ext cx="3138102" cy="660305"/>
            </a:xfrm>
            <a:prstGeom prst="roundRect">
              <a:avLst>
                <a:gd name="adj" fmla="val 5024"/>
              </a:avLst>
            </a:prstGeom>
            <a:solidFill>
              <a:schemeClr val="accent2">
                <a:lumMod val="75000"/>
                <a:alpha val="25098"/>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0948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 name="Left-Right Arrow 42">
            <a:extLst>
              <a:ext uri="{FF2B5EF4-FFF2-40B4-BE49-F238E27FC236}">
                <a16:creationId xmlns:a16="http://schemas.microsoft.com/office/drawing/2014/main" id="{7B996B3F-18DF-424E-AD23-FAF5D47FBBD6}"/>
              </a:ext>
            </a:extLst>
          </p:cNvPr>
          <p:cNvSpPr/>
          <p:nvPr/>
        </p:nvSpPr>
        <p:spPr>
          <a:xfrm>
            <a:off x="3766815" y="5632734"/>
            <a:ext cx="4580878" cy="394936"/>
          </a:xfrm>
          <a:prstGeom prst="leftRightArrow">
            <a:avLst/>
          </a:prstGeom>
          <a:solidFill>
            <a:srgbClr val="92D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A1ABE0C-ED42-CF42-8B5B-5824433508E7}"/>
              </a:ext>
            </a:extLst>
          </p:cNvPr>
          <p:cNvSpPr/>
          <p:nvPr/>
        </p:nvSpPr>
        <p:spPr>
          <a:xfrm>
            <a:off x="6119399" y="355107"/>
            <a:ext cx="5932967" cy="4955538"/>
          </a:xfrm>
          <a:prstGeom prst="roundRect">
            <a:avLst>
              <a:gd name="adj" fmla="val 6087"/>
            </a:avLst>
          </a:prstGeom>
          <a:solidFill>
            <a:schemeClr val="accent2">
              <a:lumMod val="75000"/>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BED3C85A-E7E4-9C43-BFC8-1F10E8C68EE2}"/>
              </a:ext>
            </a:extLst>
          </p:cNvPr>
          <p:cNvSpPr/>
          <p:nvPr/>
        </p:nvSpPr>
        <p:spPr>
          <a:xfrm>
            <a:off x="62145" y="355107"/>
            <a:ext cx="5932967" cy="4955538"/>
          </a:xfrm>
          <a:prstGeom prst="roundRect">
            <a:avLst>
              <a:gd name="adj" fmla="val 6087"/>
            </a:avLst>
          </a:prstGeom>
          <a:solidFill>
            <a:srgbClr val="0070C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B5B7F87-ECE2-B648-A1BD-BC6CAAC897A6}"/>
              </a:ext>
            </a:extLst>
          </p:cNvPr>
          <p:cNvPicPr>
            <a:picLocks noGrp="1" noChangeAspect="1"/>
          </p:cNvPicPr>
          <p:nvPr>
            <p:ph idx="1"/>
          </p:nvPr>
        </p:nvPicPr>
        <p:blipFill>
          <a:blip r:embed="rId2"/>
          <a:stretch>
            <a:fillRect/>
          </a:stretch>
        </p:blipFill>
        <p:spPr>
          <a:xfrm>
            <a:off x="298218" y="1224670"/>
            <a:ext cx="4889964" cy="3207396"/>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11D4A881-DC0B-C840-850E-0F7B6D77D024}"/>
              </a:ext>
            </a:extLst>
          </p:cNvPr>
          <p:cNvSpPr txBox="1"/>
          <p:nvPr/>
        </p:nvSpPr>
        <p:spPr>
          <a:xfrm>
            <a:off x="2525764" y="6249938"/>
            <a:ext cx="1005725" cy="369332"/>
          </a:xfrm>
          <a:prstGeom prst="rect">
            <a:avLst/>
          </a:prstGeom>
          <a:noFill/>
        </p:spPr>
        <p:txBody>
          <a:bodyPr wrap="none" rtlCol="0">
            <a:spAutoFit/>
          </a:bodyPr>
          <a:lstStyle/>
          <a:p>
            <a:r>
              <a:rPr lang="en-US" dirty="0"/>
              <a:t>Teaching</a:t>
            </a:r>
          </a:p>
        </p:txBody>
      </p:sp>
      <p:sp>
        <p:nvSpPr>
          <p:cNvPr id="13" name="TextBox 12">
            <a:extLst>
              <a:ext uri="{FF2B5EF4-FFF2-40B4-BE49-F238E27FC236}">
                <a16:creationId xmlns:a16="http://schemas.microsoft.com/office/drawing/2014/main" id="{11271064-1D34-504E-9D23-58C4E5DE9475}"/>
              </a:ext>
            </a:extLst>
          </p:cNvPr>
          <p:cNvSpPr txBox="1"/>
          <p:nvPr/>
        </p:nvSpPr>
        <p:spPr>
          <a:xfrm>
            <a:off x="8542302" y="6249938"/>
            <a:ext cx="1087157" cy="369332"/>
          </a:xfrm>
          <a:prstGeom prst="rect">
            <a:avLst/>
          </a:prstGeom>
          <a:noFill/>
        </p:spPr>
        <p:txBody>
          <a:bodyPr wrap="none" rtlCol="0">
            <a:spAutoFit/>
          </a:bodyPr>
          <a:lstStyle/>
          <a:p>
            <a:r>
              <a:rPr lang="en-US" dirty="0"/>
              <a:t>Hands-on</a:t>
            </a:r>
          </a:p>
        </p:txBody>
      </p:sp>
      <p:sp>
        <p:nvSpPr>
          <p:cNvPr id="15" name="Rounded Rectangle 14">
            <a:extLst>
              <a:ext uri="{FF2B5EF4-FFF2-40B4-BE49-F238E27FC236}">
                <a16:creationId xmlns:a16="http://schemas.microsoft.com/office/drawing/2014/main" id="{C7DA86F5-39D8-CB4A-8A1B-727AC8A8F536}"/>
              </a:ext>
            </a:extLst>
          </p:cNvPr>
          <p:cNvSpPr/>
          <p:nvPr/>
        </p:nvSpPr>
        <p:spPr>
          <a:xfrm>
            <a:off x="531081" y="2168698"/>
            <a:ext cx="4424238" cy="861717"/>
          </a:xfrm>
          <a:prstGeom prst="roundRect">
            <a:avLst>
              <a:gd name="adj" fmla="val 5024"/>
            </a:avLst>
          </a:prstGeom>
          <a:solidFill>
            <a:srgbClr val="0070C0">
              <a:alpha val="25098"/>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ular Callout 15">
            <a:extLst>
              <a:ext uri="{FF2B5EF4-FFF2-40B4-BE49-F238E27FC236}">
                <a16:creationId xmlns:a16="http://schemas.microsoft.com/office/drawing/2014/main" id="{A40BA4A0-413C-D74F-B1C9-A11A512F2A47}"/>
              </a:ext>
            </a:extLst>
          </p:cNvPr>
          <p:cNvSpPr/>
          <p:nvPr/>
        </p:nvSpPr>
        <p:spPr>
          <a:xfrm>
            <a:off x="3160449" y="527199"/>
            <a:ext cx="2672180" cy="1484786"/>
          </a:xfrm>
          <a:prstGeom prst="wedgeRoundRectCallout">
            <a:avLst>
              <a:gd name="adj1" fmla="val -20280"/>
              <a:gd name="adj2" fmla="val 59504"/>
              <a:gd name="adj3" fmla="val 166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00" dirty="0">
                <a:solidFill>
                  <a:schemeClr val="bg1"/>
                </a:solidFill>
              </a:rPr>
              <a:t>The </a:t>
            </a:r>
            <a:r>
              <a:rPr lang="en-US" sz="800" dirty="0">
                <a:solidFill>
                  <a:schemeClr val="bg1"/>
                </a:solidFill>
                <a:latin typeface="Menlo" panose="020B0609030804020204" pitchFamily="49" charset="0"/>
                <a:ea typeface="Menlo" panose="020B0609030804020204" pitchFamily="49" charset="0"/>
                <a:cs typeface="Menlo" panose="020B0609030804020204" pitchFamily="49" charset="0"/>
              </a:rPr>
              <a:t>__global__</a:t>
            </a:r>
            <a:r>
              <a:rPr lang="en-US" sz="1000" dirty="0">
                <a:solidFill>
                  <a:schemeClr val="bg1"/>
                </a:solidFill>
              </a:rPr>
              <a:t> keyword indicates that the following function will run on the GPU, and can be invoked </a:t>
            </a:r>
            <a:r>
              <a:rPr lang="en-US" sz="1000" b="1" dirty="0">
                <a:solidFill>
                  <a:schemeClr val="bg1"/>
                </a:solidFill>
              </a:rPr>
              <a:t>globally</a:t>
            </a:r>
            <a:r>
              <a:rPr lang="en-US" sz="1000" dirty="0">
                <a:solidFill>
                  <a:schemeClr val="bg1"/>
                </a:solidFill>
              </a:rPr>
              <a:t>, which in this context means either by the CPU, or, by the GPU.</a:t>
            </a:r>
          </a:p>
          <a:p>
            <a:pPr marL="171450" indent="-171450">
              <a:buFont typeface="Arial" panose="020B0604020202020204" pitchFamily="34" charset="0"/>
              <a:buChar char="•"/>
            </a:pPr>
            <a:r>
              <a:rPr lang="en-US" sz="1000" dirty="0">
                <a:solidFill>
                  <a:schemeClr val="bg1"/>
                </a:solidFill>
              </a:rPr>
              <a:t>Notice the return type void. It is required that functions defined with the</a:t>
            </a:r>
            <a:r>
              <a:rPr lang="en-US" sz="800" dirty="0">
                <a:solidFill>
                  <a:schemeClr val="bg1"/>
                </a:solidFill>
                <a:latin typeface="Menlo" panose="020B0609030804020204" pitchFamily="49" charset="0"/>
                <a:ea typeface="Menlo" panose="020B0609030804020204" pitchFamily="49" charset="0"/>
                <a:cs typeface="Menlo" panose="020B0609030804020204" pitchFamily="49" charset="0"/>
              </a:rPr>
              <a:t> __global__</a:t>
            </a:r>
            <a:r>
              <a:rPr lang="en-US" sz="1000" dirty="0">
                <a:solidFill>
                  <a:schemeClr val="bg1"/>
                </a:solidFill>
              </a:rPr>
              <a:t> keyword return type void.</a:t>
            </a:r>
          </a:p>
        </p:txBody>
      </p:sp>
      <p:sp>
        <p:nvSpPr>
          <p:cNvPr id="17" name="Rounded Rectangle 16">
            <a:extLst>
              <a:ext uri="{FF2B5EF4-FFF2-40B4-BE49-F238E27FC236}">
                <a16:creationId xmlns:a16="http://schemas.microsoft.com/office/drawing/2014/main" id="{2C4A74AA-A44C-0648-BD66-6ECA15C01989}"/>
              </a:ext>
            </a:extLst>
          </p:cNvPr>
          <p:cNvSpPr/>
          <p:nvPr/>
        </p:nvSpPr>
        <p:spPr>
          <a:xfrm>
            <a:off x="684044" y="3755254"/>
            <a:ext cx="1890479" cy="201434"/>
          </a:xfrm>
          <a:prstGeom prst="roundRect">
            <a:avLst>
              <a:gd name="adj" fmla="val 5024"/>
            </a:avLst>
          </a:prstGeom>
          <a:solidFill>
            <a:srgbClr val="0070C0">
              <a:alpha val="25098"/>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ular Callout 17">
            <a:extLst>
              <a:ext uri="{FF2B5EF4-FFF2-40B4-BE49-F238E27FC236}">
                <a16:creationId xmlns:a16="http://schemas.microsoft.com/office/drawing/2014/main" id="{894E1D12-26ED-5E43-A9B2-59AF96C1E369}"/>
              </a:ext>
            </a:extLst>
          </p:cNvPr>
          <p:cNvSpPr/>
          <p:nvPr/>
        </p:nvSpPr>
        <p:spPr>
          <a:xfrm>
            <a:off x="2698810" y="3124982"/>
            <a:ext cx="3027287" cy="1045707"/>
          </a:xfrm>
          <a:prstGeom prst="wedgeRoundRectCallout">
            <a:avLst>
              <a:gd name="adj1" fmla="val -53834"/>
              <a:gd name="adj2" fmla="val 21759"/>
              <a:gd name="adj3" fmla="val 16667"/>
            </a:avLst>
          </a:prstGeom>
          <a:solidFill>
            <a:srgbClr val="0070C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00" dirty="0">
                <a:solidFill>
                  <a:schemeClr val="bg1"/>
                </a:solidFill>
              </a:rPr>
              <a:t>When calling a function to run on the GPU, we call this function a </a:t>
            </a:r>
            <a:r>
              <a:rPr lang="en-US" sz="1000" b="1" dirty="0">
                <a:solidFill>
                  <a:schemeClr val="bg1"/>
                </a:solidFill>
              </a:rPr>
              <a:t>kernel</a:t>
            </a:r>
            <a:r>
              <a:rPr lang="en-US" sz="1000" dirty="0">
                <a:solidFill>
                  <a:schemeClr val="bg1"/>
                </a:solidFill>
              </a:rPr>
              <a:t>, which is </a:t>
            </a:r>
            <a:r>
              <a:rPr lang="en-US" sz="1000" b="1" dirty="0">
                <a:solidFill>
                  <a:schemeClr val="bg1"/>
                </a:solidFill>
              </a:rPr>
              <a:t>launched</a:t>
            </a:r>
            <a:r>
              <a:rPr lang="en-US" sz="1000" dirty="0">
                <a:solidFill>
                  <a:schemeClr val="bg1"/>
                </a:solidFill>
              </a:rPr>
              <a:t>.</a:t>
            </a:r>
          </a:p>
          <a:p>
            <a:pPr marL="171450" indent="-171450">
              <a:buFont typeface="Arial" panose="020B0604020202020204" pitchFamily="34" charset="0"/>
              <a:buChar char="•"/>
            </a:pPr>
            <a:r>
              <a:rPr lang="en-US" sz="1000" dirty="0">
                <a:solidFill>
                  <a:schemeClr val="bg1"/>
                </a:solidFill>
              </a:rPr>
              <a:t>we must provide an </a:t>
            </a:r>
            <a:r>
              <a:rPr lang="en-US" sz="1000" b="1" dirty="0">
                <a:solidFill>
                  <a:schemeClr val="bg1"/>
                </a:solidFill>
              </a:rPr>
              <a:t>execution configuration</a:t>
            </a:r>
            <a:r>
              <a:rPr lang="en-US" sz="1000" dirty="0">
                <a:solidFill>
                  <a:schemeClr val="bg1"/>
                </a:solidFill>
              </a:rPr>
              <a:t>, which is done by using the </a:t>
            </a:r>
            <a:r>
              <a:rPr lang="en-US" sz="800" dirty="0">
                <a:solidFill>
                  <a:schemeClr val="bg1"/>
                </a:solidFill>
                <a:latin typeface="Menlo" panose="020B0609030804020204" pitchFamily="49" charset="0"/>
                <a:ea typeface="Menlo" panose="020B0609030804020204" pitchFamily="49" charset="0"/>
                <a:cs typeface="Menlo" panose="020B0609030804020204" pitchFamily="49" charset="0"/>
              </a:rPr>
              <a:t>&lt;&lt;&lt; ... &gt;&gt;&gt;</a:t>
            </a:r>
            <a:r>
              <a:rPr lang="en-US" sz="1000" dirty="0">
                <a:solidFill>
                  <a:schemeClr val="bg1"/>
                </a:solidFill>
              </a:rPr>
              <a:t> syntax just prior to passing the kernel any expected arguments.</a:t>
            </a:r>
          </a:p>
        </p:txBody>
      </p:sp>
      <p:sp>
        <p:nvSpPr>
          <p:cNvPr id="19" name="Rounded Rectangle 18">
            <a:extLst>
              <a:ext uri="{FF2B5EF4-FFF2-40B4-BE49-F238E27FC236}">
                <a16:creationId xmlns:a16="http://schemas.microsoft.com/office/drawing/2014/main" id="{F59BA4BE-1B3D-BD4B-AAD8-9E129DCE48BD}"/>
              </a:ext>
            </a:extLst>
          </p:cNvPr>
          <p:cNvSpPr/>
          <p:nvPr/>
        </p:nvSpPr>
        <p:spPr>
          <a:xfrm>
            <a:off x="684044" y="3983321"/>
            <a:ext cx="1890479" cy="201434"/>
          </a:xfrm>
          <a:prstGeom prst="roundRect">
            <a:avLst>
              <a:gd name="adj" fmla="val 5024"/>
            </a:avLst>
          </a:prstGeom>
          <a:solidFill>
            <a:srgbClr val="0070C0">
              <a:alpha val="25098"/>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ular Callout 19">
            <a:extLst>
              <a:ext uri="{FF2B5EF4-FFF2-40B4-BE49-F238E27FC236}">
                <a16:creationId xmlns:a16="http://schemas.microsoft.com/office/drawing/2014/main" id="{D76CA2C4-BB82-554A-84A7-441E9C4D85C5}"/>
              </a:ext>
            </a:extLst>
          </p:cNvPr>
          <p:cNvSpPr/>
          <p:nvPr/>
        </p:nvSpPr>
        <p:spPr>
          <a:xfrm>
            <a:off x="390615" y="4380830"/>
            <a:ext cx="2769834" cy="711319"/>
          </a:xfrm>
          <a:prstGeom prst="wedgeRoundRectCallout">
            <a:avLst>
              <a:gd name="adj1" fmla="val -21892"/>
              <a:gd name="adj2" fmla="val -71374"/>
              <a:gd name="adj3" fmla="val 16667"/>
            </a:avLst>
          </a:prstGeom>
          <a:solidFill>
            <a:srgbClr val="0070C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00" dirty="0">
                <a:solidFill>
                  <a:schemeClr val="bg1"/>
                </a:solidFill>
              </a:rPr>
              <a:t>Unlike much C/C++ code, launching kernels is </a:t>
            </a:r>
            <a:r>
              <a:rPr lang="en-US" sz="1000" b="1" dirty="0">
                <a:solidFill>
                  <a:schemeClr val="bg1"/>
                </a:solidFill>
              </a:rPr>
              <a:t>asynchronous</a:t>
            </a:r>
            <a:r>
              <a:rPr lang="en-US" sz="1000" dirty="0">
                <a:solidFill>
                  <a:schemeClr val="bg1"/>
                </a:solidFill>
              </a:rPr>
              <a:t>: the CPU code will continue to execute </a:t>
            </a:r>
            <a:r>
              <a:rPr lang="en-US" sz="1000" i="1" dirty="0">
                <a:solidFill>
                  <a:schemeClr val="bg1"/>
                </a:solidFill>
              </a:rPr>
              <a:t>without waiting for the kernel launch to complete</a:t>
            </a:r>
            <a:r>
              <a:rPr lang="en-US" sz="1000" dirty="0">
                <a:solidFill>
                  <a:schemeClr val="bg1"/>
                </a:solidFill>
              </a:rPr>
              <a:t>.</a:t>
            </a:r>
          </a:p>
        </p:txBody>
      </p:sp>
      <p:grpSp>
        <p:nvGrpSpPr>
          <p:cNvPr id="21" name="Group 20">
            <a:extLst>
              <a:ext uri="{FF2B5EF4-FFF2-40B4-BE49-F238E27FC236}">
                <a16:creationId xmlns:a16="http://schemas.microsoft.com/office/drawing/2014/main" id="{21830747-A40D-AC48-982F-4CECCA500065}"/>
              </a:ext>
            </a:extLst>
          </p:cNvPr>
          <p:cNvGrpSpPr/>
          <p:nvPr/>
        </p:nvGrpSpPr>
        <p:grpSpPr>
          <a:xfrm>
            <a:off x="2608892" y="5367362"/>
            <a:ext cx="839471" cy="839471"/>
            <a:chOff x="2111497" y="928887"/>
            <a:chExt cx="1172682" cy="1172682"/>
          </a:xfrm>
        </p:grpSpPr>
        <p:sp>
          <p:nvSpPr>
            <p:cNvPr id="22" name="Oval 21">
              <a:extLst>
                <a:ext uri="{FF2B5EF4-FFF2-40B4-BE49-F238E27FC236}">
                  <a16:creationId xmlns:a16="http://schemas.microsoft.com/office/drawing/2014/main" id="{F8F7393E-46B8-A64B-86DB-351B19828563}"/>
                </a:ext>
              </a:extLst>
            </p:cNvPr>
            <p:cNvSpPr/>
            <p:nvPr/>
          </p:nvSpPr>
          <p:spPr>
            <a:xfrm>
              <a:off x="2111497" y="928887"/>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141BBA6D-EFD1-2346-A002-BF5260B68D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1640" y="1199030"/>
              <a:ext cx="632396" cy="632396"/>
            </a:xfrm>
            <a:prstGeom prst="rect">
              <a:avLst/>
            </a:prstGeom>
          </p:spPr>
        </p:pic>
      </p:grpSp>
      <p:pic>
        <p:nvPicPr>
          <p:cNvPr id="25" name="Picture 24">
            <a:extLst>
              <a:ext uri="{FF2B5EF4-FFF2-40B4-BE49-F238E27FC236}">
                <a16:creationId xmlns:a16="http://schemas.microsoft.com/office/drawing/2014/main" id="{BE8AA5A1-CA2B-2E4A-A1E2-519514E70D12}"/>
              </a:ext>
            </a:extLst>
          </p:cNvPr>
          <p:cNvPicPr>
            <a:picLocks noChangeAspect="1"/>
          </p:cNvPicPr>
          <p:nvPr/>
        </p:nvPicPr>
        <p:blipFill>
          <a:blip r:embed="rId4"/>
          <a:stretch>
            <a:fillRect/>
          </a:stretch>
        </p:blipFill>
        <p:spPr>
          <a:xfrm>
            <a:off x="6476990" y="561418"/>
            <a:ext cx="3517900" cy="4533900"/>
          </a:xfrm>
          <a:prstGeom prst="rect">
            <a:avLst/>
          </a:prstGeom>
          <a:ln>
            <a:noFill/>
          </a:ln>
          <a:effectLst>
            <a:outerShdw blurRad="292100" dist="139700" dir="2700000" algn="tl" rotWithShape="0">
              <a:srgbClr val="333333">
                <a:alpha val="65000"/>
              </a:srgbClr>
            </a:outerShdw>
          </a:effectLst>
        </p:spPr>
      </p:pic>
      <p:grpSp>
        <p:nvGrpSpPr>
          <p:cNvPr id="27" name="Group 26">
            <a:extLst>
              <a:ext uri="{FF2B5EF4-FFF2-40B4-BE49-F238E27FC236}">
                <a16:creationId xmlns:a16="http://schemas.microsoft.com/office/drawing/2014/main" id="{F08F9164-1510-B04C-B551-566F8C6E3810}"/>
              </a:ext>
            </a:extLst>
          </p:cNvPr>
          <p:cNvGrpSpPr/>
          <p:nvPr/>
        </p:nvGrpSpPr>
        <p:grpSpPr>
          <a:xfrm>
            <a:off x="8666146" y="5410467"/>
            <a:ext cx="839471" cy="839471"/>
            <a:chOff x="1525156" y="4706693"/>
            <a:chExt cx="1172682" cy="1172682"/>
          </a:xfrm>
        </p:grpSpPr>
        <p:sp>
          <p:nvSpPr>
            <p:cNvPr id="28" name="Oval 27">
              <a:extLst>
                <a:ext uri="{FF2B5EF4-FFF2-40B4-BE49-F238E27FC236}">
                  <a16:creationId xmlns:a16="http://schemas.microsoft.com/office/drawing/2014/main" id="{3FD2AD7A-5744-D64C-9F8A-7340A4D82C5F}"/>
                </a:ext>
              </a:extLst>
            </p:cNvPr>
            <p:cNvSpPr/>
            <p:nvPr/>
          </p:nvSpPr>
          <p:spPr>
            <a:xfrm>
              <a:off x="1525156" y="47066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17A20EC7-F7AF-B540-AB94-9BFF749AD3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6522" y="4858059"/>
              <a:ext cx="869950" cy="869950"/>
            </a:xfrm>
            <a:prstGeom prst="rect">
              <a:avLst/>
            </a:prstGeom>
          </p:spPr>
        </p:pic>
      </p:grpSp>
      <p:grpSp>
        <p:nvGrpSpPr>
          <p:cNvPr id="30" name="Group 29">
            <a:extLst>
              <a:ext uri="{FF2B5EF4-FFF2-40B4-BE49-F238E27FC236}">
                <a16:creationId xmlns:a16="http://schemas.microsoft.com/office/drawing/2014/main" id="{FFC43F38-B200-924F-9D3C-9BCD26C310EC}"/>
              </a:ext>
            </a:extLst>
          </p:cNvPr>
          <p:cNvGrpSpPr/>
          <p:nvPr/>
        </p:nvGrpSpPr>
        <p:grpSpPr>
          <a:xfrm>
            <a:off x="5637519" y="5388798"/>
            <a:ext cx="839471" cy="839471"/>
            <a:chOff x="1423017" y="2763593"/>
            <a:chExt cx="1172682" cy="1172682"/>
          </a:xfrm>
        </p:grpSpPr>
        <p:sp>
          <p:nvSpPr>
            <p:cNvPr id="31" name="Oval 30">
              <a:extLst>
                <a:ext uri="{FF2B5EF4-FFF2-40B4-BE49-F238E27FC236}">
                  <a16:creationId xmlns:a16="http://schemas.microsoft.com/office/drawing/2014/main" id="{17F596EF-705B-D54C-A0DC-E230CC0BCFC7}"/>
                </a:ext>
              </a:extLst>
            </p:cNvPr>
            <p:cNvSpPr/>
            <p:nvPr/>
          </p:nvSpPr>
          <p:spPr>
            <a:xfrm>
              <a:off x="1423017" y="2763593"/>
              <a:ext cx="1172682" cy="1172682"/>
            </a:xfrm>
            <a:prstGeom prst="ellipse">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a:extLst>
                <a:ext uri="{FF2B5EF4-FFF2-40B4-BE49-F238E27FC236}">
                  <a16:creationId xmlns:a16="http://schemas.microsoft.com/office/drawing/2014/main" id="{C93EB5D9-B819-EC40-A5F0-B39F341B71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47226" y="2987802"/>
              <a:ext cx="724263" cy="724263"/>
            </a:xfrm>
            <a:prstGeom prst="rect">
              <a:avLst/>
            </a:prstGeom>
          </p:spPr>
        </p:pic>
      </p:grpSp>
      <p:sp>
        <p:nvSpPr>
          <p:cNvPr id="33" name="TextBox 32">
            <a:extLst>
              <a:ext uri="{FF2B5EF4-FFF2-40B4-BE49-F238E27FC236}">
                <a16:creationId xmlns:a16="http://schemas.microsoft.com/office/drawing/2014/main" id="{2F786414-3E2C-6346-B3BC-7918AF4B7BE2}"/>
              </a:ext>
            </a:extLst>
          </p:cNvPr>
          <p:cNvSpPr txBox="1"/>
          <p:nvPr/>
        </p:nvSpPr>
        <p:spPr>
          <a:xfrm>
            <a:off x="5056760" y="6249938"/>
            <a:ext cx="2000988" cy="646331"/>
          </a:xfrm>
          <a:prstGeom prst="rect">
            <a:avLst/>
          </a:prstGeom>
          <a:noFill/>
        </p:spPr>
        <p:txBody>
          <a:bodyPr wrap="square" rtlCol="0">
            <a:spAutoFit/>
          </a:bodyPr>
          <a:lstStyle/>
          <a:p>
            <a:pPr algn="ctr"/>
            <a:r>
              <a:rPr lang="en-US" dirty="0"/>
              <a:t>Interaction with Instructor</a:t>
            </a:r>
          </a:p>
        </p:txBody>
      </p:sp>
      <p:sp>
        <p:nvSpPr>
          <p:cNvPr id="38" name="Rounded Rectangular Callout 37">
            <a:extLst>
              <a:ext uri="{FF2B5EF4-FFF2-40B4-BE49-F238E27FC236}">
                <a16:creationId xmlns:a16="http://schemas.microsoft.com/office/drawing/2014/main" id="{115BCC54-BAD3-1049-BC5C-54C714D60B66}"/>
              </a:ext>
            </a:extLst>
          </p:cNvPr>
          <p:cNvSpPr/>
          <p:nvPr/>
        </p:nvSpPr>
        <p:spPr>
          <a:xfrm>
            <a:off x="9863089" y="2599556"/>
            <a:ext cx="2077377" cy="611774"/>
          </a:xfrm>
          <a:prstGeom prst="wedgeRoundRectCallout">
            <a:avLst>
              <a:gd name="adj1" fmla="val -54499"/>
              <a:gd name="adj2" fmla="val 21238"/>
              <a:gd name="adj3" fmla="val 1666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00" dirty="0">
                <a:solidFill>
                  <a:schemeClr val="bg1"/>
                </a:solidFill>
              </a:rPr>
              <a:t>Students were asked to practice by changing the CPU function to GPU kernel</a:t>
            </a:r>
          </a:p>
        </p:txBody>
      </p:sp>
      <p:sp>
        <p:nvSpPr>
          <p:cNvPr id="39" name="Rounded Rectangle 38">
            <a:extLst>
              <a:ext uri="{FF2B5EF4-FFF2-40B4-BE49-F238E27FC236}">
                <a16:creationId xmlns:a16="http://schemas.microsoft.com/office/drawing/2014/main" id="{22DAF0D1-FC64-CD45-8F95-81D752DC933D}"/>
              </a:ext>
            </a:extLst>
          </p:cNvPr>
          <p:cNvSpPr/>
          <p:nvPr/>
        </p:nvSpPr>
        <p:spPr>
          <a:xfrm>
            <a:off x="6680601" y="1917577"/>
            <a:ext cx="3075958" cy="1524409"/>
          </a:xfrm>
          <a:prstGeom prst="roundRect">
            <a:avLst>
              <a:gd name="adj" fmla="val 5024"/>
            </a:avLst>
          </a:prstGeom>
          <a:solidFill>
            <a:schemeClr val="accent2">
              <a:lumMod val="75000"/>
              <a:alpha val="25098"/>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39">
            <a:extLst>
              <a:ext uri="{FF2B5EF4-FFF2-40B4-BE49-F238E27FC236}">
                <a16:creationId xmlns:a16="http://schemas.microsoft.com/office/drawing/2014/main" id="{41343E73-028C-EA45-B435-0622FD1F92A8}"/>
              </a:ext>
            </a:extLst>
          </p:cNvPr>
          <p:cNvSpPr/>
          <p:nvPr/>
        </p:nvSpPr>
        <p:spPr>
          <a:xfrm>
            <a:off x="6787133" y="4380830"/>
            <a:ext cx="3138102" cy="660305"/>
          </a:xfrm>
          <a:prstGeom prst="roundRect">
            <a:avLst>
              <a:gd name="adj" fmla="val 5024"/>
            </a:avLst>
          </a:prstGeom>
          <a:solidFill>
            <a:schemeClr val="accent2">
              <a:lumMod val="75000"/>
              <a:alpha val="25098"/>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ounded Rectangular Callout 41">
            <a:extLst>
              <a:ext uri="{FF2B5EF4-FFF2-40B4-BE49-F238E27FC236}">
                <a16:creationId xmlns:a16="http://schemas.microsoft.com/office/drawing/2014/main" id="{0DC0B845-2141-3349-B199-F2728DC076B8}"/>
              </a:ext>
            </a:extLst>
          </p:cNvPr>
          <p:cNvSpPr/>
          <p:nvPr/>
        </p:nvSpPr>
        <p:spPr>
          <a:xfrm>
            <a:off x="10009817" y="4184755"/>
            <a:ext cx="1930650" cy="611774"/>
          </a:xfrm>
          <a:prstGeom prst="wedgeRoundRectCallout">
            <a:avLst>
              <a:gd name="adj1" fmla="val -54499"/>
              <a:gd name="adj2" fmla="val 21238"/>
              <a:gd name="adj3" fmla="val 1666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00" dirty="0">
                <a:solidFill>
                  <a:schemeClr val="bg1"/>
                </a:solidFill>
              </a:rPr>
              <a:t>Students also need to add codes that allow kernel run on GPU.</a:t>
            </a:r>
          </a:p>
        </p:txBody>
      </p:sp>
      <p:pic>
        <p:nvPicPr>
          <p:cNvPr id="44" name="Picture 43">
            <a:extLst>
              <a:ext uri="{FF2B5EF4-FFF2-40B4-BE49-F238E27FC236}">
                <a16:creationId xmlns:a16="http://schemas.microsoft.com/office/drawing/2014/main" id="{6359CE1D-090D-B047-91C5-792D2095814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59245" y="692655"/>
            <a:ext cx="2840166" cy="473361"/>
          </a:xfrm>
          <a:prstGeom prst="rect">
            <a:avLst/>
          </a:prstGeom>
          <a:ln>
            <a:solidFill>
              <a:schemeClr val="bg1">
                <a:lumMod val="75000"/>
              </a:schemeClr>
            </a:solidFill>
          </a:ln>
          <a:effectLst>
            <a:outerShdw blurRad="292100" dist="139700" dir="2700000" algn="tl" rotWithShape="0">
              <a:srgbClr val="333333">
                <a:alpha val="65000"/>
              </a:srgbClr>
            </a:outerShdw>
          </a:effectLst>
        </p:spPr>
      </p:pic>
      <p:sp>
        <p:nvSpPr>
          <p:cNvPr id="45" name="Rounded Rectangular Callout 44">
            <a:extLst>
              <a:ext uri="{FF2B5EF4-FFF2-40B4-BE49-F238E27FC236}">
                <a16:creationId xmlns:a16="http://schemas.microsoft.com/office/drawing/2014/main" id="{23AAE2A9-B103-4546-B154-9045EE93F8D7}"/>
              </a:ext>
            </a:extLst>
          </p:cNvPr>
          <p:cNvSpPr/>
          <p:nvPr/>
        </p:nvSpPr>
        <p:spPr>
          <a:xfrm>
            <a:off x="10261411" y="956931"/>
            <a:ext cx="1412534" cy="389910"/>
          </a:xfrm>
          <a:prstGeom prst="wedgeRoundRectCallout">
            <a:avLst>
              <a:gd name="adj1" fmla="val -49371"/>
              <a:gd name="adj2" fmla="val 27042"/>
              <a:gd name="adj3" fmla="val 1666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Expected output</a:t>
            </a:r>
          </a:p>
        </p:txBody>
      </p:sp>
    </p:spTree>
    <p:extLst>
      <p:ext uri="{BB962C8B-B14F-4D97-AF65-F5344CB8AC3E}">
        <p14:creationId xmlns:p14="http://schemas.microsoft.com/office/powerpoint/2010/main" val="34335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759527-CD67-664D-BAC6-803299BB725B}"/>
              </a:ext>
            </a:extLst>
          </p:cNvPr>
          <p:cNvGrpSpPr/>
          <p:nvPr/>
        </p:nvGrpSpPr>
        <p:grpSpPr>
          <a:xfrm>
            <a:off x="526600" y="1977838"/>
            <a:ext cx="5192074" cy="3338689"/>
            <a:chOff x="594839" y="1589102"/>
            <a:chExt cx="5192074" cy="3338689"/>
          </a:xfrm>
        </p:grpSpPr>
        <p:pic>
          <p:nvPicPr>
            <p:cNvPr id="4" name="Picture 3">
              <a:extLst>
                <a:ext uri="{FF2B5EF4-FFF2-40B4-BE49-F238E27FC236}">
                  <a16:creationId xmlns:a16="http://schemas.microsoft.com/office/drawing/2014/main" id="{06FD90E5-1F03-354F-97D1-07BF8083E8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839" y="1589102"/>
              <a:ext cx="5060238" cy="2847624"/>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F4382EBB-5F86-1240-893E-5A7B9CFD9795}"/>
                </a:ext>
              </a:extLst>
            </p:cNvPr>
            <p:cNvSpPr/>
            <p:nvPr/>
          </p:nvSpPr>
          <p:spPr>
            <a:xfrm>
              <a:off x="616005" y="2376310"/>
              <a:ext cx="4938889" cy="1377245"/>
            </a:xfrm>
            <a:prstGeom prst="rect">
              <a:avLst/>
            </a:prstGeom>
            <a:solidFill>
              <a:srgbClr val="92D050">
                <a:alpha val="25098"/>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A450016-96F0-3441-AE57-D416F37B3C11}"/>
                </a:ext>
              </a:extLst>
            </p:cNvPr>
            <p:cNvSpPr/>
            <p:nvPr/>
          </p:nvSpPr>
          <p:spPr>
            <a:xfrm>
              <a:off x="616005" y="3804355"/>
              <a:ext cx="4938889" cy="632372"/>
            </a:xfrm>
            <a:prstGeom prst="rect">
              <a:avLst/>
            </a:prstGeom>
            <a:solidFill>
              <a:srgbClr val="92D050">
                <a:alpha val="25098"/>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ular Callout 8">
              <a:extLst>
                <a:ext uri="{FF2B5EF4-FFF2-40B4-BE49-F238E27FC236}">
                  <a16:creationId xmlns:a16="http://schemas.microsoft.com/office/drawing/2014/main" id="{8BDD4D79-F836-5C4B-80DC-464A20532703}"/>
                </a:ext>
              </a:extLst>
            </p:cNvPr>
            <p:cNvSpPr/>
            <p:nvPr/>
          </p:nvSpPr>
          <p:spPr>
            <a:xfrm>
              <a:off x="3872089" y="1885245"/>
              <a:ext cx="1914824" cy="347879"/>
            </a:xfrm>
            <a:prstGeom prst="wedgeRoundRectCallout">
              <a:avLst>
                <a:gd name="adj1" fmla="val 22182"/>
                <a:gd name="adj2" fmla="val 84475"/>
                <a:gd name="adj3" fmla="val 1666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Profiling Result</a:t>
              </a:r>
            </a:p>
          </p:txBody>
        </p:sp>
        <p:sp>
          <p:nvSpPr>
            <p:cNvPr id="10" name="Rounded Rectangular Callout 9">
              <a:extLst>
                <a:ext uri="{FF2B5EF4-FFF2-40B4-BE49-F238E27FC236}">
                  <a16:creationId xmlns:a16="http://schemas.microsoft.com/office/drawing/2014/main" id="{AEEFF024-8F1D-F842-ACA6-256456BDF104}"/>
                </a:ext>
              </a:extLst>
            </p:cNvPr>
            <p:cNvSpPr/>
            <p:nvPr/>
          </p:nvSpPr>
          <p:spPr>
            <a:xfrm>
              <a:off x="1958726" y="4579912"/>
              <a:ext cx="3696351" cy="347879"/>
            </a:xfrm>
            <a:prstGeom prst="wedgeRoundRectCallout">
              <a:avLst>
                <a:gd name="adj1" fmla="val 20413"/>
                <a:gd name="adj2" fmla="val -87513"/>
                <a:gd name="adj3" fmla="val 1666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Unified Memory Profiling Result</a:t>
              </a:r>
            </a:p>
          </p:txBody>
        </p:sp>
      </p:grpSp>
      <p:grpSp>
        <p:nvGrpSpPr>
          <p:cNvPr id="3" name="Group 2">
            <a:extLst>
              <a:ext uri="{FF2B5EF4-FFF2-40B4-BE49-F238E27FC236}">
                <a16:creationId xmlns:a16="http://schemas.microsoft.com/office/drawing/2014/main" id="{28D85211-085F-7D48-8243-DB8B9227F134}"/>
              </a:ext>
            </a:extLst>
          </p:cNvPr>
          <p:cNvGrpSpPr/>
          <p:nvPr/>
        </p:nvGrpSpPr>
        <p:grpSpPr>
          <a:xfrm>
            <a:off x="6322452" y="1875283"/>
            <a:ext cx="5352630" cy="3448975"/>
            <a:chOff x="6322452" y="1288427"/>
            <a:chExt cx="5352630" cy="3448975"/>
          </a:xfrm>
        </p:grpSpPr>
        <p:pic>
          <p:nvPicPr>
            <p:cNvPr id="6" name="Picture 5">
              <a:extLst>
                <a:ext uri="{FF2B5EF4-FFF2-40B4-BE49-F238E27FC236}">
                  <a16:creationId xmlns:a16="http://schemas.microsoft.com/office/drawing/2014/main" id="{43936ED9-874F-BB41-AE3C-70AFE59085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2452" y="1288427"/>
              <a:ext cx="5352630" cy="3448975"/>
            </a:xfrm>
            <a:prstGeom prst="rect">
              <a:avLst/>
            </a:prstGeom>
            <a:ln>
              <a:noFill/>
            </a:ln>
            <a:effectLst>
              <a:outerShdw blurRad="292100" dist="139700" dir="2700000" algn="tl" rotWithShape="0">
                <a:srgbClr val="333333">
                  <a:alpha val="65000"/>
                </a:srgbClr>
              </a:outerShdw>
            </a:effectLst>
          </p:spPr>
        </p:pic>
        <p:sp>
          <p:nvSpPr>
            <p:cNvPr id="12" name="Rounded Rectangular Callout 11">
              <a:extLst>
                <a:ext uri="{FF2B5EF4-FFF2-40B4-BE49-F238E27FC236}">
                  <a16:creationId xmlns:a16="http://schemas.microsoft.com/office/drawing/2014/main" id="{582E6423-9F92-6340-AEF7-608CD8B3F658}"/>
                </a:ext>
              </a:extLst>
            </p:cNvPr>
            <p:cNvSpPr/>
            <p:nvPr/>
          </p:nvSpPr>
          <p:spPr>
            <a:xfrm>
              <a:off x="9742311" y="3541144"/>
              <a:ext cx="1525522" cy="240635"/>
            </a:xfrm>
            <a:prstGeom prst="wedgeRoundRectCallout">
              <a:avLst>
                <a:gd name="adj1" fmla="val 21322"/>
                <a:gd name="adj2" fmla="val -84411"/>
                <a:gd name="adj3" fmla="val 1666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CUDA compute</a:t>
              </a:r>
            </a:p>
          </p:txBody>
        </p:sp>
        <p:sp>
          <p:nvSpPr>
            <p:cNvPr id="13" name="Rectangle 12">
              <a:extLst>
                <a:ext uri="{FF2B5EF4-FFF2-40B4-BE49-F238E27FC236}">
                  <a16:creationId xmlns:a16="http://schemas.microsoft.com/office/drawing/2014/main" id="{F90AA98A-0699-5449-9042-432980D07373}"/>
                </a:ext>
              </a:extLst>
            </p:cNvPr>
            <p:cNvSpPr/>
            <p:nvPr/>
          </p:nvSpPr>
          <p:spPr>
            <a:xfrm>
              <a:off x="6422634" y="2852522"/>
              <a:ext cx="5114609" cy="415612"/>
            </a:xfrm>
            <a:prstGeom prst="rect">
              <a:avLst/>
            </a:prstGeom>
            <a:solidFill>
              <a:srgbClr val="92D050">
                <a:alpha val="25098"/>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ular Callout 13">
              <a:extLst>
                <a:ext uri="{FF2B5EF4-FFF2-40B4-BE49-F238E27FC236}">
                  <a16:creationId xmlns:a16="http://schemas.microsoft.com/office/drawing/2014/main" id="{425B0A4D-C268-CE44-B2D7-D0135509A4A7}"/>
                </a:ext>
              </a:extLst>
            </p:cNvPr>
            <p:cNvSpPr/>
            <p:nvPr/>
          </p:nvSpPr>
          <p:spPr>
            <a:xfrm>
              <a:off x="8054622" y="2940010"/>
              <a:ext cx="1727200" cy="240635"/>
            </a:xfrm>
            <a:prstGeom prst="wedgeRoundRectCallout">
              <a:avLst>
                <a:gd name="adj1" fmla="val 22802"/>
                <a:gd name="adj2" fmla="val -23424"/>
                <a:gd name="adj3" fmla="val 1666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Unified Memory</a:t>
              </a:r>
            </a:p>
          </p:txBody>
        </p:sp>
        <p:sp>
          <p:nvSpPr>
            <p:cNvPr id="16" name="Rectangle 15">
              <a:extLst>
                <a:ext uri="{FF2B5EF4-FFF2-40B4-BE49-F238E27FC236}">
                  <a16:creationId xmlns:a16="http://schemas.microsoft.com/office/drawing/2014/main" id="{66D3CD6D-5256-D049-9EC3-D5F5526D275A}"/>
                </a:ext>
              </a:extLst>
            </p:cNvPr>
            <p:cNvSpPr/>
            <p:nvPr/>
          </p:nvSpPr>
          <p:spPr>
            <a:xfrm>
              <a:off x="7185006" y="1774622"/>
              <a:ext cx="4352237" cy="122277"/>
            </a:xfrm>
            <a:prstGeom prst="rect">
              <a:avLst/>
            </a:prstGeom>
            <a:solidFill>
              <a:srgbClr val="92D050">
                <a:alpha val="25098"/>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52DB2405-4436-814A-B0B5-34D675F43597}"/>
              </a:ext>
            </a:extLst>
          </p:cNvPr>
          <p:cNvSpPr/>
          <p:nvPr/>
        </p:nvSpPr>
        <p:spPr>
          <a:xfrm>
            <a:off x="863600" y="641163"/>
            <a:ext cx="7032503" cy="577081"/>
          </a:xfrm>
          <a:prstGeom prst="rect">
            <a:avLst/>
          </a:prstGeom>
        </p:spPr>
        <p:txBody>
          <a:bodyPr wrap="none">
            <a:spAutoFit/>
          </a:bodyPr>
          <a:lstStyle/>
          <a:p>
            <a:pPr>
              <a:lnSpc>
                <a:spcPct val="90000"/>
              </a:lnSpc>
              <a:buClr>
                <a:schemeClr val="dk2"/>
              </a:buClr>
              <a:buSzPts val="900"/>
            </a:pPr>
            <a:r>
              <a:rPr lang="en-US" sz="3500" b="1" dirty="0">
                <a:latin typeface="Trebuchet MS"/>
                <a:sym typeface="Trebuchet MS"/>
              </a:rPr>
              <a:t>Immediate Feedback A</a:t>
            </a:r>
            <a:r>
              <a:rPr lang="en-US" sz="3500" b="1" dirty="0">
                <a:latin typeface="Trebuchet MS"/>
              </a:rPr>
              <a:t>ssessment</a:t>
            </a:r>
          </a:p>
        </p:txBody>
      </p:sp>
    </p:spTree>
    <p:extLst>
      <p:ext uri="{BB962C8B-B14F-4D97-AF65-F5344CB8AC3E}">
        <p14:creationId xmlns:p14="http://schemas.microsoft.com/office/powerpoint/2010/main" val="194001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906272-D046-1944-8D47-598DC15ACB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467" y="2770188"/>
            <a:ext cx="5291666" cy="4087812"/>
          </a:xfrm>
          <a:prstGeom prst="rect">
            <a:avLst/>
          </a:prstGeom>
        </p:spPr>
      </p:pic>
      <p:pic>
        <p:nvPicPr>
          <p:cNvPr id="2" name="Picture 1">
            <a:extLst>
              <a:ext uri="{FF2B5EF4-FFF2-40B4-BE49-F238E27FC236}">
                <a16:creationId xmlns:a16="http://schemas.microsoft.com/office/drawing/2014/main" id="{30373DD6-C16A-1F47-A419-DBC17EF8A150}"/>
              </a:ext>
            </a:extLst>
          </p:cNvPr>
          <p:cNvPicPr>
            <a:picLocks noChangeAspect="1"/>
          </p:cNvPicPr>
          <p:nvPr/>
        </p:nvPicPr>
        <p:blipFill>
          <a:blip r:embed="rId4"/>
          <a:stretch>
            <a:fillRect/>
          </a:stretch>
        </p:blipFill>
        <p:spPr>
          <a:xfrm>
            <a:off x="5638800" y="1619826"/>
            <a:ext cx="7673440" cy="4476174"/>
          </a:xfrm>
          <a:prstGeom prst="rect">
            <a:avLst/>
          </a:prstGeom>
        </p:spPr>
      </p:pic>
      <p:sp>
        <p:nvSpPr>
          <p:cNvPr id="3" name="Rectangle 2">
            <a:extLst>
              <a:ext uri="{FF2B5EF4-FFF2-40B4-BE49-F238E27FC236}">
                <a16:creationId xmlns:a16="http://schemas.microsoft.com/office/drawing/2014/main" id="{8580B386-ABFC-B84F-8624-1F221A39EAA7}"/>
              </a:ext>
            </a:extLst>
          </p:cNvPr>
          <p:cNvSpPr/>
          <p:nvPr/>
        </p:nvSpPr>
        <p:spPr>
          <a:xfrm>
            <a:off x="1066002" y="584261"/>
            <a:ext cx="3393878" cy="630942"/>
          </a:xfrm>
          <a:prstGeom prst="rect">
            <a:avLst/>
          </a:prstGeom>
        </p:spPr>
        <p:txBody>
          <a:bodyPr wrap="none">
            <a:spAutoFit/>
          </a:bodyPr>
          <a:lstStyle/>
          <a:p>
            <a:r>
              <a:rPr lang="en-US" sz="3500" b="1" dirty="0">
                <a:latin typeface="Trebuchet MS"/>
              </a:rPr>
              <a:t>Reproducibility</a:t>
            </a:r>
          </a:p>
        </p:txBody>
      </p:sp>
    </p:spTree>
    <p:extLst>
      <p:ext uri="{BB962C8B-B14F-4D97-AF65-F5344CB8AC3E}">
        <p14:creationId xmlns:p14="http://schemas.microsoft.com/office/powerpoint/2010/main" val="3828968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906272-D046-1944-8D47-598DC15ACB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467" y="2770188"/>
            <a:ext cx="5291666" cy="4087812"/>
          </a:xfrm>
          <a:prstGeom prst="rect">
            <a:avLst/>
          </a:prstGeom>
        </p:spPr>
      </p:pic>
      <p:pic>
        <p:nvPicPr>
          <p:cNvPr id="3" name="Picture 2">
            <a:extLst>
              <a:ext uri="{FF2B5EF4-FFF2-40B4-BE49-F238E27FC236}">
                <a16:creationId xmlns:a16="http://schemas.microsoft.com/office/drawing/2014/main" id="{9236849B-7220-8049-88C9-934BDE9C83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466" y="1817628"/>
            <a:ext cx="5291668" cy="4089016"/>
          </a:xfrm>
          <a:prstGeom prst="rect">
            <a:avLst/>
          </a:prstGeom>
        </p:spPr>
      </p:pic>
      <p:pic>
        <p:nvPicPr>
          <p:cNvPr id="8" name="Picture 7">
            <a:extLst>
              <a:ext uri="{FF2B5EF4-FFF2-40B4-BE49-F238E27FC236}">
                <a16:creationId xmlns:a16="http://schemas.microsoft.com/office/drawing/2014/main" id="{42B59FE3-EC2C-E24B-B1DA-C26AFC95FBE6}"/>
              </a:ext>
            </a:extLst>
          </p:cNvPr>
          <p:cNvPicPr>
            <a:picLocks noChangeAspect="1"/>
          </p:cNvPicPr>
          <p:nvPr/>
        </p:nvPicPr>
        <p:blipFill>
          <a:blip r:embed="rId5"/>
          <a:stretch>
            <a:fillRect/>
          </a:stretch>
        </p:blipFill>
        <p:spPr>
          <a:xfrm>
            <a:off x="5483191" y="1433492"/>
            <a:ext cx="6708809" cy="3659351"/>
          </a:xfrm>
          <a:prstGeom prst="rect">
            <a:avLst/>
          </a:prstGeom>
        </p:spPr>
      </p:pic>
      <p:sp>
        <p:nvSpPr>
          <p:cNvPr id="5" name="Rectangle 4">
            <a:extLst>
              <a:ext uri="{FF2B5EF4-FFF2-40B4-BE49-F238E27FC236}">
                <a16:creationId xmlns:a16="http://schemas.microsoft.com/office/drawing/2014/main" id="{D2215F68-EC13-C04A-9687-16334B81BFD4}"/>
              </a:ext>
            </a:extLst>
          </p:cNvPr>
          <p:cNvSpPr/>
          <p:nvPr/>
        </p:nvSpPr>
        <p:spPr>
          <a:xfrm>
            <a:off x="1066002" y="584261"/>
            <a:ext cx="3393878" cy="630942"/>
          </a:xfrm>
          <a:prstGeom prst="rect">
            <a:avLst/>
          </a:prstGeom>
        </p:spPr>
        <p:txBody>
          <a:bodyPr wrap="none">
            <a:spAutoFit/>
          </a:bodyPr>
          <a:lstStyle/>
          <a:p>
            <a:r>
              <a:rPr lang="en-US" sz="3500" b="1" dirty="0">
                <a:latin typeface="Trebuchet MS"/>
              </a:rPr>
              <a:t>Reproducibility</a:t>
            </a:r>
          </a:p>
        </p:txBody>
      </p:sp>
    </p:spTree>
    <p:extLst>
      <p:ext uri="{BB962C8B-B14F-4D97-AF65-F5344CB8AC3E}">
        <p14:creationId xmlns:p14="http://schemas.microsoft.com/office/powerpoint/2010/main" val="402275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906272-D046-1944-8D47-598DC15ACB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467" y="2770188"/>
            <a:ext cx="5291666" cy="4087812"/>
          </a:xfrm>
          <a:prstGeom prst="rect">
            <a:avLst/>
          </a:prstGeom>
        </p:spPr>
      </p:pic>
      <p:pic>
        <p:nvPicPr>
          <p:cNvPr id="3" name="Picture 2">
            <a:extLst>
              <a:ext uri="{FF2B5EF4-FFF2-40B4-BE49-F238E27FC236}">
                <a16:creationId xmlns:a16="http://schemas.microsoft.com/office/drawing/2014/main" id="{9236849B-7220-8049-88C9-934BDE9C83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466" y="1817628"/>
            <a:ext cx="5291668" cy="4089016"/>
          </a:xfrm>
          <a:prstGeom prst="rect">
            <a:avLst/>
          </a:prstGeom>
        </p:spPr>
      </p:pic>
      <p:pic>
        <p:nvPicPr>
          <p:cNvPr id="4" name="Picture 3">
            <a:extLst>
              <a:ext uri="{FF2B5EF4-FFF2-40B4-BE49-F238E27FC236}">
                <a16:creationId xmlns:a16="http://schemas.microsoft.com/office/drawing/2014/main" id="{E2506428-7B83-F34D-99AD-79FCF9C9F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2199" y="1491920"/>
            <a:ext cx="4374202" cy="4490185"/>
          </a:xfrm>
          <a:prstGeom prst="rect">
            <a:avLst/>
          </a:prstGeom>
        </p:spPr>
      </p:pic>
      <p:pic>
        <p:nvPicPr>
          <p:cNvPr id="7" name="Picture 6">
            <a:extLst>
              <a:ext uri="{FF2B5EF4-FFF2-40B4-BE49-F238E27FC236}">
                <a16:creationId xmlns:a16="http://schemas.microsoft.com/office/drawing/2014/main" id="{EE0DFF9C-6E2E-1747-9036-880539DBAD30}"/>
              </a:ext>
            </a:extLst>
          </p:cNvPr>
          <p:cNvPicPr>
            <a:picLocks noChangeAspect="1"/>
          </p:cNvPicPr>
          <p:nvPr/>
        </p:nvPicPr>
        <p:blipFill>
          <a:blip r:embed="rId6"/>
          <a:stretch>
            <a:fillRect/>
          </a:stretch>
        </p:blipFill>
        <p:spPr>
          <a:xfrm>
            <a:off x="6175006" y="1298591"/>
            <a:ext cx="5431117" cy="3995304"/>
          </a:xfrm>
          <a:prstGeom prst="rect">
            <a:avLst/>
          </a:prstGeom>
        </p:spPr>
      </p:pic>
      <p:sp>
        <p:nvSpPr>
          <p:cNvPr id="6" name="Rectangle 5">
            <a:extLst>
              <a:ext uri="{FF2B5EF4-FFF2-40B4-BE49-F238E27FC236}">
                <a16:creationId xmlns:a16="http://schemas.microsoft.com/office/drawing/2014/main" id="{54AFD37B-B06F-7248-9FB5-05A29E68D0CF}"/>
              </a:ext>
            </a:extLst>
          </p:cNvPr>
          <p:cNvSpPr/>
          <p:nvPr/>
        </p:nvSpPr>
        <p:spPr>
          <a:xfrm>
            <a:off x="1066002" y="584261"/>
            <a:ext cx="3393878" cy="630942"/>
          </a:xfrm>
          <a:prstGeom prst="rect">
            <a:avLst/>
          </a:prstGeom>
        </p:spPr>
        <p:txBody>
          <a:bodyPr wrap="none">
            <a:spAutoFit/>
          </a:bodyPr>
          <a:lstStyle/>
          <a:p>
            <a:r>
              <a:rPr lang="en-US" sz="3500" b="1" dirty="0">
                <a:latin typeface="Trebuchet MS"/>
              </a:rPr>
              <a:t>Reproducibility</a:t>
            </a:r>
          </a:p>
        </p:txBody>
      </p:sp>
    </p:spTree>
    <p:extLst>
      <p:ext uri="{BB962C8B-B14F-4D97-AF65-F5344CB8AC3E}">
        <p14:creationId xmlns:p14="http://schemas.microsoft.com/office/powerpoint/2010/main" val="53634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B6BD14-2DF9-634E-8681-735B44E8A19A}"/>
              </a:ext>
            </a:extLst>
          </p:cNvPr>
          <p:cNvSpPr/>
          <p:nvPr/>
        </p:nvSpPr>
        <p:spPr>
          <a:xfrm>
            <a:off x="1066002" y="584261"/>
            <a:ext cx="3393878" cy="630942"/>
          </a:xfrm>
          <a:prstGeom prst="rect">
            <a:avLst/>
          </a:prstGeom>
        </p:spPr>
        <p:txBody>
          <a:bodyPr wrap="none">
            <a:spAutoFit/>
          </a:bodyPr>
          <a:lstStyle/>
          <a:p>
            <a:r>
              <a:rPr lang="en-US" sz="3500" b="1" dirty="0">
                <a:latin typeface="Trebuchet MS"/>
              </a:rPr>
              <a:t>Reproducibility</a:t>
            </a:r>
          </a:p>
        </p:txBody>
      </p:sp>
      <p:pic>
        <p:nvPicPr>
          <p:cNvPr id="10" name="Picture 9">
            <a:extLst>
              <a:ext uri="{FF2B5EF4-FFF2-40B4-BE49-F238E27FC236}">
                <a16:creationId xmlns:a16="http://schemas.microsoft.com/office/drawing/2014/main" id="{E2906272-D046-1944-8D47-598DC15ACB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467" y="2770188"/>
            <a:ext cx="5291666" cy="4087812"/>
          </a:xfrm>
          <a:prstGeom prst="rect">
            <a:avLst/>
          </a:prstGeom>
        </p:spPr>
      </p:pic>
      <p:pic>
        <p:nvPicPr>
          <p:cNvPr id="3" name="Picture 2">
            <a:extLst>
              <a:ext uri="{FF2B5EF4-FFF2-40B4-BE49-F238E27FC236}">
                <a16:creationId xmlns:a16="http://schemas.microsoft.com/office/drawing/2014/main" id="{9236849B-7220-8049-88C9-934BDE9C83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466" y="1817628"/>
            <a:ext cx="5291668" cy="4089016"/>
          </a:xfrm>
          <a:prstGeom prst="rect">
            <a:avLst/>
          </a:prstGeom>
        </p:spPr>
      </p:pic>
      <p:pic>
        <p:nvPicPr>
          <p:cNvPr id="4" name="Picture 3">
            <a:extLst>
              <a:ext uri="{FF2B5EF4-FFF2-40B4-BE49-F238E27FC236}">
                <a16:creationId xmlns:a16="http://schemas.microsoft.com/office/drawing/2014/main" id="{E2506428-7B83-F34D-99AD-79FCF9C9F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02199" y="1491920"/>
            <a:ext cx="4374202" cy="4490185"/>
          </a:xfrm>
          <a:prstGeom prst="rect">
            <a:avLst/>
          </a:prstGeom>
        </p:spPr>
      </p:pic>
      <p:pic>
        <p:nvPicPr>
          <p:cNvPr id="5" name="Picture 4">
            <a:extLst>
              <a:ext uri="{FF2B5EF4-FFF2-40B4-BE49-F238E27FC236}">
                <a16:creationId xmlns:a16="http://schemas.microsoft.com/office/drawing/2014/main" id="{7D903985-7C29-CA4A-85A0-14C09D2B65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526334"/>
            <a:ext cx="3211371" cy="3296521"/>
          </a:xfrm>
          <a:prstGeom prst="rect">
            <a:avLst/>
          </a:prstGeom>
        </p:spPr>
      </p:pic>
      <p:pic>
        <p:nvPicPr>
          <p:cNvPr id="6" name="Picture 5">
            <a:extLst>
              <a:ext uri="{FF2B5EF4-FFF2-40B4-BE49-F238E27FC236}">
                <a16:creationId xmlns:a16="http://schemas.microsoft.com/office/drawing/2014/main" id="{9B3A4A75-2D3B-BD49-A92D-128BF6AAF3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86572" y="-526334"/>
            <a:ext cx="3211371" cy="3296521"/>
          </a:xfrm>
          <a:prstGeom prst="rect">
            <a:avLst/>
          </a:prstGeom>
        </p:spPr>
      </p:pic>
      <p:sp>
        <p:nvSpPr>
          <p:cNvPr id="7" name="TextBox 6">
            <a:extLst>
              <a:ext uri="{FF2B5EF4-FFF2-40B4-BE49-F238E27FC236}">
                <a16:creationId xmlns:a16="http://schemas.microsoft.com/office/drawing/2014/main" id="{D3F60130-D4CE-524A-81B5-82BDFB6A1649}"/>
              </a:ext>
            </a:extLst>
          </p:cNvPr>
          <p:cNvSpPr txBox="1"/>
          <p:nvPr/>
        </p:nvSpPr>
        <p:spPr>
          <a:xfrm>
            <a:off x="3041342" y="499545"/>
            <a:ext cx="715260" cy="1015663"/>
          </a:xfrm>
          <a:prstGeom prst="rect">
            <a:avLst/>
          </a:prstGeom>
          <a:noFill/>
        </p:spPr>
        <p:txBody>
          <a:bodyPr wrap="none" rtlCol="0">
            <a:spAutoFit/>
          </a:bodyPr>
          <a:lstStyle/>
          <a:p>
            <a:r>
              <a:rPr lang="en-US" sz="6000" dirty="0"/>
              <a:t>…</a:t>
            </a:r>
            <a:endParaRPr lang="en-US" dirty="0"/>
          </a:p>
        </p:txBody>
      </p:sp>
      <p:pic>
        <p:nvPicPr>
          <p:cNvPr id="8" name="Picture 7">
            <a:extLst>
              <a:ext uri="{FF2B5EF4-FFF2-40B4-BE49-F238E27FC236}">
                <a16:creationId xmlns:a16="http://schemas.microsoft.com/office/drawing/2014/main" id="{DDA7B903-4DE6-D945-8656-E4D38DA350E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37332" y="1007376"/>
            <a:ext cx="4817249" cy="4927414"/>
          </a:xfrm>
          <a:prstGeom prst="rect">
            <a:avLst/>
          </a:prstGeom>
        </p:spPr>
      </p:pic>
    </p:spTree>
    <p:extLst>
      <p:ext uri="{BB962C8B-B14F-4D97-AF65-F5344CB8AC3E}">
        <p14:creationId xmlns:p14="http://schemas.microsoft.com/office/powerpoint/2010/main" val="390929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66203358-C81A-BA47-9172-24B4CF53037C}"/>
              </a:ext>
            </a:extLst>
          </p:cNvPr>
          <p:cNvSpPr/>
          <p:nvPr/>
        </p:nvSpPr>
        <p:spPr>
          <a:xfrm>
            <a:off x="5532829" y="1757791"/>
            <a:ext cx="766371" cy="152289"/>
          </a:xfrm>
          <a:prstGeom prst="roundRect">
            <a:avLst>
              <a:gd name="adj" fmla="val 31993"/>
            </a:avLst>
          </a:prstGeom>
          <a:solidFill>
            <a:srgbClr val="92D050">
              <a:alpha val="25098"/>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3BA8E8B-4E73-DE40-B4FD-2E81F560CE0A}"/>
              </a:ext>
            </a:extLst>
          </p:cNvPr>
          <p:cNvGrpSpPr/>
          <p:nvPr/>
        </p:nvGrpSpPr>
        <p:grpSpPr>
          <a:xfrm>
            <a:off x="1267945" y="1001436"/>
            <a:ext cx="9656109" cy="4855128"/>
            <a:chOff x="1357330" y="294904"/>
            <a:chExt cx="9656109" cy="4855128"/>
          </a:xfrm>
        </p:grpSpPr>
        <p:grpSp>
          <p:nvGrpSpPr>
            <p:cNvPr id="11" name="Group 10">
              <a:extLst>
                <a:ext uri="{FF2B5EF4-FFF2-40B4-BE49-F238E27FC236}">
                  <a16:creationId xmlns:a16="http://schemas.microsoft.com/office/drawing/2014/main" id="{777D223C-5729-D742-BACF-37FF575FA2D4}"/>
                </a:ext>
              </a:extLst>
            </p:cNvPr>
            <p:cNvGrpSpPr/>
            <p:nvPr/>
          </p:nvGrpSpPr>
          <p:grpSpPr>
            <a:xfrm>
              <a:off x="4814086" y="294904"/>
              <a:ext cx="6199353" cy="4631018"/>
              <a:chOff x="1481607" y="1537970"/>
              <a:chExt cx="4948434" cy="3696561"/>
            </a:xfrm>
          </p:grpSpPr>
          <p:pic>
            <p:nvPicPr>
              <p:cNvPr id="3" name="Picture 2">
                <a:extLst>
                  <a:ext uri="{FF2B5EF4-FFF2-40B4-BE49-F238E27FC236}">
                    <a16:creationId xmlns:a16="http://schemas.microsoft.com/office/drawing/2014/main" id="{F79A5BEC-ED1C-054C-983F-B8A8422693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81607" y="1948721"/>
                <a:ext cx="4939179" cy="328581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193B897B-3E25-0E4D-8F3B-113038BA0A3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81607" y="1537970"/>
                <a:ext cx="4948434" cy="410751"/>
              </a:xfrm>
              <a:prstGeom prst="rect">
                <a:avLst/>
              </a:prstGeom>
            </p:spPr>
          </p:pic>
        </p:grpSp>
        <p:sp>
          <p:nvSpPr>
            <p:cNvPr id="13" name="Rounded Rectangular Callout 12">
              <a:extLst>
                <a:ext uri="{FF2B5EF4-FFF2-40B4-BE49-F238E27FC236}">
                  <a16:creationId xmlns:a16="http://schemas.microsoft.com/office/drawing/2014/main" id="{B4474DB1-57E9-A643-B0DE-F54C6DEEC170}"/>
                </a:ext>
              </a:extLst>
            </p:cNvPr>
            <p:cNvSpPr/>
            <p:nvPr/>
          </p:nvSpPr>
          <p:spPr>
            <a:xfrm>
              <a:off x="2880739" y="1175661"/>
              <a:ext cx="2523690" cy="929082"/>
            </a:xfrm>
            <a:prstGeom prst="wedgeRoundRectCallout">
              <a:avLst>
                <a:gd name="adj1" fmla="val 55565"/>
                <a:gd name="adj2" fmla="val 21233"/>
                <a:gd name="adj3" fmla="val 1666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Link to Code Editor</a:t>
              </a:r>
            </a:p>
          </p:txBody>
        </p:sp>
        <p:grpSp>
          <p:nvGrpSpPr>
            <p:cNvPr id="2" name="Group 1">
              <a:extLst>
                <a:ext uri="{FF2B5EF4-FFF2-40B4-BE49-F238E27FC236}">
                  <a16:creationId xmlns:a16="http://schemas.microsoft.com/office/drawing/2014/main" id="{CB5487BF-CB13-E24C-A0C8-EB0134E55C4A}"/>
                </a:ext>
              </a:extLst>
            </p:cNvPr>
            <p:cNvGrpSpPr/>
            <p:nvPr/>
          </p:nvGrpSpPr>
          <p:grpSpPr>
            <a:xfrm>
              <a:off x="1357330" y="2188326"/>
              <a:ext cx="3650395" cy="2961706"/>
              <a:chOff x="1366660" y="2860130"/>
              <a:chExt cx="3650395" cy="2961706"/>
            </a:xfrm>
          </p:grpSpPr>
          <p:grpSp>
            <p:nvGrpSpPr>
              <p:cNvPr id="10" name="Group 9">
                <a:extLst>
                  <a:ext uri="{FF2B5EF4-FFF2-40B4-BE49-F238E27FC236}">
                    <a16:creationId xmlns:a16="http://schemas.microsoft.com/office/drawing/2014/main" id="{2796BE69-45D0-5047-A2E3-BD2EAC036DA5}"/>
                  </a:ext>
                </a:extLst>
              </p:cNvPr>
              <p:cNvGrpSpPr/>
              <p:nvPr/>
            </p:nvGrpSpPr>
            <p:grpSpPr>
              <a:xfrm>
                <a:off x="1366660" y="2860130"/>
                <a:ext cx="3650395" cy="2961706"/>
                <a:chOff x="6760435" y="264065"/>
                <a:chExt cx="3197236" cy="2594041"/>
              </a:xfrm>
            </p:grpSpPr>
            <p:pic>
              <p:nvPicPr>
                <p:cNvPr id="5" name="Picture 4">
                  <a:extLst>
                    <a:ext uri="{FF2B5EF4-FFF2-40B4-BE49-F238E27FC236}">
                      <a16:creationId xmlns:a16="http://schemas.microsoft.com/office/drawing/2014/main" id="{9F495BE1-1639-DC4B-AD73-95A2C9F9CB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70593" y="680719"/>
                  <a:ext cx="3187078" cy="2177387"/>
                </a:xfrm>
                <a:prstGeom prst="rect">
                  <a:avLst/>
                </a:prstGeom>
                <a:ln>
                  <a:noFill/>
                </a:ln>
                <a:effectLst>
                  <a:outerShdw blurRad="292100" dist="139700" dir="2700000" algn="tl" rotWithShape="0">
                    <a:srgbClr val="333333">
                      <a:alpha val="65000"/>
                    </a:srgbClr>
                  </a:outerShdw>
                </a:effectLst>
              </p:spPr>
            </p:pic>
            <p:grpSp>
              <p:nvGrpSpPr>
                <p:cNvPr id="9" name="Group 8">
                  <a:extLst>
                    <a:ext uri="{FF2B5EF4-FFF2-40B4-BE49-F238E27FC236}">
                      <a16:creationId xmlns:a16="http://schemas.microsoft.com/office/drawing/2014/main" id="{56D279DB-A7D8-764F-BBCE-8A9B26E3BBD2}"/>
                    </a:ext>
                  </a:extLst>
                </p:cNvPr>
                <p:cNvGrpSpPr/>
                <p:nvPr/>
              </p:nvGrpSpPr>
              <p:grpSpPr>
                <a:xfrm>
                  <a:off x="6760435" y="264065"/>
                  <a:ext cx="3197236" cy="416654"/>
                  <a:chOff x="6760434" y="267970"/>
                  <a:chExt cx="3197236" cy="416654"/>
                </a:xfrm>
              </p:grpSpPr>
              <p:pic>
                <p:nvPicPr>
                  <p:cNvPr id="7" name="Picture 6">
                    <a:extLst>
                      <a:ext uri="{FF2B5EF4-FFF2-40B4-BE49-F238E27FC236}">
                        <a16:creationId xmlns:a16="http://schemas.microsoft.com/office/drawing/2014/main" id="{D0267102-0FD4-784A-99AF-120AD5D91D7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60434" y="267970"/>
                    <a:ext cx="2810286" cy="416654"/>
                  </a:xfrm>
                  <a:prstGeom prst="rect">
                    <a:avLst/>
                  </a:prstGeom>
                </p:spPr>
              </p:pic>
              <p:pic>
                <p:nvPicPr>
                  <p:cNvPr id="8" name="Picture 7">
                    <a:extLst>
                      <a:ext uri="{FF2B5EF4-FFF2-40B4-BE49-F238E27FC236}">
                        <a16:creationId xmlns:a16="http://schemas.microsoft.com/office/drawing/2014/main" id="{D319EC22-4240-6F4E-B034-39388C9EB3B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570720" y="267970"/>
                    <a:ext cx="386950" cy="416654"/>
                  </a:xfrm>
                  <a:prstGeom prst="rect">
                    <a:avLst/>
                  </a:prstGeom>
                </p:spPr>
              </p:pic>
            </p:grpSp>
          </p:grpSp>
          <p:sp>
            <p:nvSpPr>
              <p:cNvPr id="14" name="Rounded Rectangular Callout 13">
                <a:extLst>
                  <a:ext uri="{FF2B5EF4-FFF2-40B4-BE49-F238E27FC236}">
                    <a16:creationId xmlns:a16="http://schemas.microsoft.com/office/drawing/2014/main" id="{FCEB5488-DA43-8544-9E51-BCC5C1092FF5}"/>
                  </a:ext>
                </a:extLst>
              </p:cNvPr>
              <p:cNvSpPr/>
              <p:nvPr/>
            </p:nvSpPr>
            <p:spPr>
              <a:xfrm>
                <a:off x="1942550" y="3799426"/>
                <a:ext cx="2510211" cy="688108"/>
              </a:xfrm>
              <a:prstGeom prst="wedgeRoundRectCallout">
                <a:avLst>
                  <a:gd name="adj1" fmla="val -49143"/>
                  <a:gd name="adj2" fmla="val -18625"/>
                  <a:gd name="adj3" fmla="val 1666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Code Editor</a:t>
                </a:r>
              </a:p>
            </p:txBody>
          </p:sp>
        </p:grpSp>
      </p:grpSp>
    </p:spTree>
    <p:extLst>
      <p:ext uri="{BB962C8B-B14F-4D97-AF65-F5344CB8AC3E}">
        <p14:creationId xmlns:p14="http://schemas.microsoft.com/office/powerpoint/2010/main" val="375392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3FE8C7-9399-2643-BBDB-5323B46E8835}"/>
              </a:ext>
            </a:extLst>
          </p:cNvPr>
          <p:cNvSpPr/>
          <p:nvPr/>
        </p:nvSpPr>
        <p:spPr>
          <a:xfrm>
            <a:off x="2012416" y="487279"/>
            <a:ext cx="7863948" cy="630942"/>
          </a:xfrm>
          <a:prstGeom prst="rect">
            <a:avLst/>
          </a:prstGeom>
        </p:spPr>
        <p:txBody>
          <a:bodyPr wrap="none">
            <a:spAutoFit/>
          </a:bodyPr>
          <a:lstStyle/>
          <a:p>
            <a:r>
              <a:rPr lang="en-US" sz="3500" b="1" dirty="0">
                <a:latin typeface="Trebuchet MS"/>
              </a:rPr>
              <a:t>NVIDIA DLI Courses could be used in:</a:t>
            </a:r>
          </a:p>
        </p:txBody>
      </p:sp>
      <p:pic>
        <p:nvPicPr>
          <p:cNvPr id="3" name="Picture 2" descr="https://lh4.googleusercontent.com/Hkpz-69Po3sBB9aj_1qU9YiRx89vWIzvJRsqmrLcGSSGo7jdPeDGdrmEchFVc-Mx9pHHp2RwCUco4jehGnw8pFqbLd4jlp1G2hV53z37eGi2E-j8nbODINCgTAZPeQTUfAysQMOY2Fc">
            <a:extLst>
              <a:ext uri="{FF2B5EF4-FFF2-40B4-BE49-F238E27FC236}">
                <a16:creationId xmlns:a16="http://schemas.microsoft.com/office/drawing/2014/main" id="{C0B7FD2D-3AEA-A04C-A916-B41855F5DC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61798" y="1631240"/>
            <a:ext cx="2227075" cy="16007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https://lh5.googleusercontent.com/Noa8RUE15J_uZlO9ETEpLEw_wnfNaj761_0lWmS3QlyjOcbwreiMdg2cBOlu0GUxx9ggtqVfFCa8IVEiOeXQWelInztIUXTsE8y3AQ8TriXwWuruW87r1jVXpr1HYPpCE7EaZGOqv9s">
            <a:extLst>
              <a:ext uri="{FF2B5EF4-FFF2-40B4-BE49-F238E27FC236}">
                <a16:creationId xmlns:a16="http://schemas.microsoft.com/office/drawing/2014/main" id="{A67AC6A7-A323-BD42-8FEC-4232239B8B7A}"/>
              </a:ext>
            </a:extLst>
          </p:cNvPr>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46013" y="1651326"/>
            <a:ext cx="2216729" cy="1560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lh6.googleusercontent.com/2O-obwOLDA0zfzXjEyZwdQcniDbvOfzVmSxppp9-MNU0S932ZGyp6kixCCqdP_vKVx-aEzvrsvTVSwMov9GxKQLd1xyE-P4R4tn09RS0Uxh_2lM_Ag1sQE91uORFV0fUMX58yEALcEY">
            <a:extLst>
              <a:ext uri="{FF2B5EF4-FFF2-40B4-BE49-F238E27FC236}">
                <a16:creationId xmlns:a16="http://schemas.microsoft.com/office/drawing/2014/main" id="{872D4085-98B6-0C46-87EC-561BFD22A10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61798" y="4278820"/>
            <a:ext cx="2306062" cy="15378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s://lh4.googleusercontent.com/5pJ7MJUAH2mt2XSEsgDFK6M3_rQvmGbawMSR6z28wTiudyHJfNUWbvDGIzlkn0KK_r2_O_EAZouvmXQKk04ZeeijM5o-EIq38OZRb8jkXoQ85qZhwiJ-4EVF6QSdDsRDJSlMFII7POg">
            <a:extLst>
              <a:ext uri="{FF2B5EF4-FFF2-40B4-BE49-F238E27FC236}">
                <a16:creationId xmlns:a16="http://schemas.microsoft.com/office/drawing/2014/main" id="{A36D25E8-2EB0-0843-95B3-ADE13819952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23978" y="4231239"/>
            <a:ext cx="1660797" cy="166079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C7EBD84-C059-6049-BD30-B857F356A285}"/>
              </a:ext>
            </a:extLst>
          </p:cNvPr>
          <p:cNvSpPr/>
          <p:nvPr/>
        </p:nvSpPr>
        <p:spPr>
          <a:xfrm>
            <a:off x="1524388" y="3347965"/>
            <a:ext cx="3615831" cy="807913"/>
          </a:xfrm>
          <a:prstGeom prst="rect">
            <a:avLst/>
          </a:prstGeom>
        </p:spPr>
        <p:txBody>
          <a:bodyPr wrap="square">
            <a:spAutoFit/>
          </a:bodyPr>
          <a:lstStyle/>
          <a:p>
            <a:pPr lvl="0" algn="ctr" eaLnBrk="0" fontAlgn="base" hangingPunct="0">
              <a:spcBef>
                <a:spcPct val="0"/>
              </a:spcBef>
              <a:spcAft>
                <a:spcPct val="0"/>
              </a:spcAft>
            </a:pPr>
            <a:r>
              <a:rPr lang="en-US" altLang="en-US" dirty="0">
                <a:solidFill>
                  <a:srgbClr val="000000"/>
                </a:solidFill>
                <a:latin typeface="Trebuchet MS" panose="020B0703020202090204" pitchFamily="34" charset="0"/>
              </a:rPr>
              <a:t>where a standard teaching outcome is expected.</a:t>
            </a:r>
            <a:endParaRPr lang="en-US" altLang="en-US" sz="1050" dirty="0">
              <a:latin typeface="Trebuchet MS" panose="020B0703020202090204" pitchFamily="34" charset="0"/>
            </a:endParaRPr>
          </a:p>
          <a:p>
            <a:pPr lvl="0" algn="ctr" eaLnBrk="0" fontAlgn="base" hangingPunct="0">
              <a:spcBef>
                <a:spcPct val="0"/>
              </a:spcBef>
              <a:spcAft>
                <a:spcPct val="0"/>
              </a:spcAft>
            </a:pPr>
            <a:endParaRPr lang="en-US" altLang="en-US" sz="1050" dirty="0">
              <a:latin typeface="Trebuchet MS" panose="020B0703020202090204" pitchFamily="34" charset="0"/>
            </a:endParaRPr>
          </a:p>
        </p:txBody>
      </p:sp>
      <p:sp>
        <p:nvSpPr>
          <p:cNvPr id="8" name="Rectangle 7">
            <a:extLst>
              <a:ext uri="{FF2B5EF4-FFF2-40B4-BE49-F238E27FC236}">
                <a16:creationId xmlns:a16="http://schemas.microsoft.com/office/drawing/2014/main" id="{C92EC341-CCF2-9B44-B1B7-DD2B1D07C4F2}"/>
              </a:ext>
            </a:extLst>
          </p:cNvPr>
          <p:cNvSpPr/>
          <p:nvPr/>
        </p:nvSpPr>
        <p:spPr>
          <a:xfrm>
            <a:off x="7229532" y="3398042"/>
            <a:ext cx="3049694" cy="646331"/>
          </a:xfrm>
          <a:prstGeom prst="rect">
            <a:avLst/>
          </a:prstGeom>
        </p:spPr>
        <p:txBody>
          <a:bodyPr wrap="square">
            <a:spAutoFit/>
          </a:bodyPr>
          <a:lstStyle/>
          <a:p>
            <a:pPr lvl="0" algn="ctr" eaLnBrk="0" fontAlgn="base" hangingPunct="0">
              <a:spcBef>
                <a:spcPct val="0"/>
              </a:spcBef>
              <a:spcAft>
                <a:spcPct val="0"/>
              </a:spcAft>
            </a:pPr>
            <a:r>
              <a:rPr lang="en-US" altLang="en-US" dirty="0">
                <a:solidFill>
                  <a:srgbClr val="000000"/>
                </a:solidFill>
                <a:latin typeface="Trebuchet MS" panose="020B0703020202090204" pitchFamily="34" charset="0"/>
                <a:cs typeface="Arial" panose="020B0604020202020204" pitchFamily="34" charset="0"/>
              </a:rPr>
              <a:t>where computing resources are limited.</a:t>
            </a:r>
            <a:endParaRPr lang="en-US" altLang="en-US" sz="1050" dirty="0">
              <a:latin typeface="Trebuchet MS" panose="020B0703020202090204" pitchFamily="34" charset="0"/>
            </a:endParaRPr>
          </a:p>
        </p:txBody>
      </p:sp>
      <p:sp>
        <p:nvSpPr>
          <p:cNvPr id="9" name="Rectangle 8">
            <a:extLst>
              <a:ext uri="{FF2B5EF4-FFF2-40B4-BE49-F238E27FC236}">
                <a16:creationId xmlns:a16="http://schemas.microsoft.com/office/drawing/2014/main" id="{1F7813AD-A9E4-5D4A-996D-F3F7E56DDEC3}"/>
              </a:ext>
            </a:extLst>
          </p:cNvPr>
          <p:cNvSpPr/>
          <p:nvPr/>
        </p:nvSpPr>
        <p:spPr>
          <a:xfrm>
            <a:off x="1524388" y="5870485"/>
            <a:ext cx="3800694" cy="646331"/>
          </a:xfrm>
          <a:prstGeom prst="rect">
            <a:avLst/>
          </a:prstGeom>
        </p:spPr>
        <p:txBody>
          <a:bodyPr wrap="square">
            <a:spAutoFit/>
          </a:bodyPr>
          <a:lstStyle/>
          <a:p>
            <a:pPr lvl="0" algn="ctr" eaLnBrk="0" fontAlgn="base" hangingPunct="0">
              <a:spcBef>
                <a:spcPct val="0"/>
              </a:spcBef>
              <a:spcAft>
                <a:spcPct val="0"/>
              </a:spcAft>
            </a:pPr>
            <a:r>
              <a:rPr lang="en-US" altLang="en-US" dirty="0">
                <a:solidFill>
                  <a:srgbClr val="000000"/>
                </a:solidFill>
                <a:latin typeface="Trebuchet MS" panose="020B0703020202090204" pitchFamily="34" charset="0"/>
                <a:cs typeface="Arial" panose="020B0604020202020204" pitchFamily="34" charset="0"/>
              </a:rPr>
              <a:t>where programming environment requires special setup.</a:t>
            </a:r>
            <a:endParaRPr lang="en-US" altLang="en-US" sz="1050" dirty="0">
              <a:latin typeface="Trebuchet MS" panose="020B0703020202090204" pitchFamily="34" charset="0"/>
            </a:endParaRPr>
          </a:p>
        </p:txBody>
      </p:sp>
      <p:sp>
        <p:nvSpPr>
          <p:cNvPr id="10" name="Rectangle 9">
            <a:extLst>
              <a:ext uri="{FF2B5EF4-FFF2-40B4-BE49-F238E27FC236}">
                <a16:creationId xmlns:a16="http://schemas.microsoft.com/office/drawing/2014/main" id="{D8B0A4DE-8648-BA43-9BBC-D58A516C99D7}"/>
              </a:ext>
            </a:extLst>
          </p:cNvPr>
          <p:cNvSpPr/>
          <p:nvPr/>
        </p:nvSpPr>
        <p:spPr>
          <a:xfrm>
            <a:off x="7124001" y="5892036"/>
            <a:ext cx="3260749" cy="646331"/>
          </a:xfrm>
          <a:prstGeom prst="rect">
            <a:avLst/>
          </a:prstGeom>
        </p:spPr>
        <p:txBody>
          <a:bodyPr wrap="square">
            <a:spAutoFit/>
          </a:bodyPr>
          <a:lstStyle/>
          <a:p>
            <a:pPr lvl="0" algn="ctr" eaLnBrk="0" fontAlgn="base" hangingPunct="0">
              <a:spcBef>
                <a:spcPct val="0"/>
              </a:spcBef>
              <a:spcAft>
                <a:spcPct val="0"/>
              </a:spcAft>
            </a:pPr>
            <a:r>
              <a:rPr lang="en-US" altLang="en-US" dirty="0">
                <a:solidFill>
                  <a:srgbClr val="000000"/>
                </a:solidFill>
                <a:latin typeface="Trebuchet MS" panose="020B0703020202090204" pitchFamily="34" charset="0"/>
                <a:cs typeface="Arial" panose="020B0604020202020204" pitchFamily="34" charset="0"/>
              </a:rPr>
              <a:t>where software or hardware dependence is an issue.</a:t>
            </a:r>
            <a:endParaRPr lang="en-US" altLang="en-US" sz="1050" dirty="0">
              <a:latin typeface="Trebuchet MS" panose="020B0703020202090204" pitchFamily="34" charset="0"/>
            </a:endParaRPr>
          </a:p>
        </p:txBody>
      </p:sp>
    </p:spTree>
    <p:extLst>
      <p:ext uri="{BB962C8B-B14F-4D97-AF65-F5344CB8AC3E}">
        <p14:creationId xmlns:p14="http://schemas.microsoft.com/office/powerpoint/2010/main" val="273220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C5079-37CE-C841-9074-C27B63C0781A}"/>
              </a:ext>
            </a:extLst>
          </p:cNvPr>
          <p:cNvSpPr>
            <a:spLocks noGrp="1"/>
          </p:cNvSpPr>
          <p:nvPr>
            <p:ph type="title"/>
          </p:nvPr>
        </p:nvSpPr>
        <p:spPr/>
        <p:txBody>
          <a:bodyPr/>
          <a:lstStyle/>
          <a:p>
            <a:pPr algn="ctr"/>
            <a:r>
              <a:rPr lang="en-US" b="1" dirty="0">
                <a:latin typeface="Trebuchet MS" panose="020B0703020202090204" pitchFamily="34" charset="0"/>
              </a:rPr>
              <a:t>Outcome of Recent DLI Courses</a:t>
            </a:r>
          </a:p>
        </p:txBody>
      </p:sp>
      <p:sp>
        <p:nvSpPr>
          <p:cNvPr id="3" name="Content Placeholder 2">
            <a:extLst>
              <a:ext uri="{FF2B5EF4-FFF2-40B4-BE49-F238E27FC236}">
                <a16:creationId xmlns:a16="http://schemas.microsoft.com/office/drawing/2014/main" id="{894E20FF-7A37-C547-89CC-9AE28AC87E48}"/>
              </a:ext>
            </a:extLst>
          </p:cNvPr>
          <p:cNvSpPr>
            <a:spLocks noGrp="1"/>
          </p:cNvSpPr>
          <p:nvPr>
            <p:ph idx="1"/>
          </p:nvPr>
        </p:nvSpPr>
        <p:spPr>
          <a:xfrm>
            <a:off x="516082" y="1690688"/>
            <a:ext cx="9625445" cy="4351338"/>
          </a:xfrm>
        </p:spPr>
        <p:txBody>
          <a:bodyPr>
            <a:normAutofit fontScale="92500"/>
          </a:bodyPr>
          <a:lstStyle/>
          <a:p>
            <a:pPr marL="285750" indent="-285750"/>
            <a:r>
              <a:rPr lang="en-US" sz="2400" dirty="0">
                <a:latin typeface="Trebuchet MS" panose="020B0703020202090204" pitchFamily="34" charset="0"/>
              </a:rPr>
              <a:t>At UC Berkeley, DLI course contents were included into the curricular.</a:t>
            </a:r>
          </a:p>
          <a:p>
            <a:pPr marL="285750" indent="-285750"/>
            <a:r>
              <a:rPr lang="en-US" sz="2400" dirty="0">
                <a:latin typeface="Trebuchet MS" panose="020B0703020202090204" pitchFamily="34" charset="0"/>
              </a:rPr>
              <a:t>At National Tsing Hua University, DLI course materials were integrated into teaching activities. </a:t>
            </a:r>
          </a:p>
          <a:p>
            <a:pPr marL="285750" indent="-285750"/>
            <a:r>
              <a:rPr lang="en-US" sz="2400" dirty="0">
                <a:latin typeface="Trebuchet MS" panose="020B0703020202090204" pitchFamily="34" charset="0"/>
              </a:rPr>
              <a:t>At KLE Technology University in India, several DLI training events were conducted and the feedback from students continues to be positive and favorable, </a:t>
            </a:r>
          </a:p>
          <a:p>
            <a:pPr marL="285750" indent="-285750"/>
            <a:r>
              <a:rPr lang="en-US" sz="2400" dirty="0">
                <a:latin typeface="Trebuchet MS" panose="020B0703020202090204" pitchFamily="34" charset="0"/>
              </a:rPr>
              <a:t>At Tokyo Institute of Technology, Prof. Gutmann (author of the paper) conducted a pilot workshop using the CUDA illustrated the benefit of DLI on various host machines and operating systems.</a:t>
            </a:r>
          </a:p>
          <a:p>
            <a:pPr marL="285750" indent="-285750"/>
            <a:r>
              <a:rPr lang="en-US" sz="2400" dirty="0">
                <a:latin typeface="Trebuchet MS" panose="020B0703020202090204" pitchFamily="34" charset="0"/>
              </a:rPr>
              <a:t>At University of Kentucky, the Association for Computing Machinery UK chapter also conducted the DLI courses. Students was amazed by the simplicity and easiness of HPC GPU programming via DLI platform.</a:t>
            </a:r>
          </a:p>
        </p:txBody>
      </p:sp>
      <p:pic>
        <p:nvPicPr>
          <p:cNvPr id="4" name="Picture 3">
            <a:extLst>
              <a:ext uri="{FF2B5EF4-FFF2-40B4-BE49-F238E27FC236}">
                <a16:creationId xmlns:a16="http://schemas.microsoft.com/office/drawing/2014/main" id="{E68DE73C-A8B8-B74E-8985-81C1A5C0D9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96993" y="1258449"/>
            <a:ext cx="890155" cy="890155"/>
          </a:xfrm>
          <a:prstGeom prst="rect">
            <a:avLst/>
          </a:prstGeom>
        </p:spPr>
      </p:pic>
      <p:pic>
        <p:nvPicPr>
          <p:cNvPr id="5" name="Picture 4">
            <a:extLst>
              <a:ext uri="{FF2B5EF4-FFF2-40B4-BE49-F238E27FC236}">
                <a16:creationId xmlns:a16="http://schemas.microsoft.com/office/drawing/2014/main" id="{AD69C6C5-8319-8C4E-8111-6AB5FC013C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96993" y="2344822"/>
            <a:ext cx="890155" cy="890155"/>
          </a:xfrm>
          <a:prstGeom prst="rect">
            <a:avLst/>
          </a:prstGeom>
        </p:spPr>
      </p:pic>
      <p:pic>
        <p:nvPicPr>
          <p:cNvPr id="6" name="Picture 5">
            <a:extLst>
              <a:ext uri="{FF2B5EF4-FFF2-40B4-BE49-F238E27FC236}">
                <a16:creationId xmlns:a16="http://schemas.microsoft.com/office/drawing/2014/main" id="{CDF5C60B-4AE2-2E4C-A62C-C773748E6E4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273"/>
          <a:stretch/>
        </p:blipFill>
        <p:spPr>
          <a:xfrm>
            <a:off x="10534501" y="3431195"/>
            <a:ext cx="815139" cy="754207"/>
          </a:xfrm>
          <a:prstGeom prst="rect">
            <a:avLst/>
          </a:prstGeom>
        </p:spPr>
      </p:pic>
      <p:pic>
        <p:nvPicPr>
          <p:cNvPr id="7" name="Picture 6">
            <a:extLst>
              <a:ext uri="{FF2B5EF4-FFF2-40B4-BE49-F238E27FC236}">
                <a16:creationId xmlns:a16="http://schemas.microsoft.com/office/drawing/2014/main" id="{FDB87C15-138C-2044-8729-03055941FC1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17775" y="4381620"/>
            <a:ext cx="848591" cy="848591"/>
          </a:xfrm>
          <a:prstGeom prst="rect">
            <a:avLst/>
          </a:prstGeom>
        </p:spPr>
      </p:pic>
      <p:pic>
        <p:nvPicPr>
          <p:cNvPr id="8" name="Picture 7">
            <a:extLst>
              <a:ext uri="{FF2B5EF4-FFF2-40B4-BE49-F238E27FC236}">
                <a16:creationId xmlns:a16="http://schemas.microsoft.com/office/drawing/2014/main" id="{B8E7D3FB-2C66-A649-8E62-CA04F207CA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84427" y="5426428"/>
            <a:ext cx="915287" cy="918948"/>
          </a:xfrm>
          <a:prstGeom prst="rect">
            <a:avLst/>
          </a:prstGeom>
        </p:spPr>
      </p:pic>
    </p:spTree>
    <p:extLst>
      <p:ext uri="{BB962C8B-B14F-4D97-AF65-F5344CB8AC3E}">
        <p14:creationId xmlns:p14="http://schemas.microsoft.com/office/powerpoint/2010/main" val="39274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4F580EB-11DF-B942-8401-E2E1CFA42073}"/>
              </a:ext>
            </a:extLst>
          </p:cNvPr>
          <p:cNvGrpSpPr/>
          <p:nvPr/>
        </p:nvGrpSpPr>
        <p:grpSpPr>
          <a:xfrm>
            <a:off x="609600" y="1690443"/>
            <a:ext cx="8229600" cy="4574560"/>
            <a:chOff x="2084432" y="188523"/>
            <a:chExt cx="8229600" cy="4574560"/>
          </a:xfrm>
        </p:grpSpPr>
        <p:grpSp>
          <p:nvGrpSpPr>
            <p:cNvPr id="4" name="Group 3">
              <a:extLst>
                <a:ext uri="{FF2B5EF4-FFF2-40B4-BE49-F238E27FC236}">
                  <a16:creationId xmlns:a16="http://schemas.microsoft.com/office/drawing/2014/main" id="{6EB6E404-C935-5D4F-97A3-18FA14CD7799}"/>
                </a:ext>
              </a:extLst>
            </p:cNvPr>
            <p:cNvGrpSpPr/>
            <p:nvPr/>
          </p:nvGrpSpPr>
          <p:grpSpPr>
            <a:xfrm>
              <a:off x="2084432" y="188523"/>
              <a:ext cx="8229600" cy="1281923"/>
              <a:chOff x="560432" y="188522"/>
              <a:chExt cx="8229600" cy="1281923"/>
            </a:xfrm>
          </p:grpSpPr>
          <p:sp>
            <p:nvSpPr>
              <p:cNvPr id="5" name="Object 1">
                <a:extLst>
                  <a:ext uri="{FF2B5EF4-FFF2-40B4-BE49-F238E27FC236}">
                    <a16:creationId xmlns:a16="http://schemas.microsoft.com/office/drawing/2014/main" id="{17FEAB60-4925-8245-8D98-0C02E25C7FE7}"/>
                  </a:ext>
                </a:extLst>
              </p:cNvPr>
              <p:cNvSpPr txBox="1"/>
              <p:nvPr/>
            </p:nvSpPr>
            <p:spPr>
              <a:xfrm>
                <a:off x="560432" y="188522"/>
                <a:ext cx="8229600" cy="369332"/>
              </a:xfrm>
              <a:prstGeom prst="rect">
                <a:avLst/>
              </a:prstGeom>
              <a:noFill/>
            </p:spPr>
            <p:txBody>
              <a:bodyPr wrap="square" rtlCol="0"/>
              <a:lstStyle/>
              <a:p>
                <a:r>
                  <a:rPr lang="en-US" sz="2200" dirty="0"/>
                  <a:t>How helpful or unhelpful is your instructor?</a:t>
                </a:r>
              </a:p>
            </p:txBody>
          </p:sp>
          <p:grpSp>
            <p:nvGrpSpPr>
              <p:cNvPr id="3" name="Group 2">
                <a:extLst>
                  <a:ext uri="{FF2B5EF4-FFF2-40B4-BE49-F238E27FC236}">
                    <a16:creationId xmlns:a16="http://schemas.microsoft.com/office/drawing/2014/main" id="{19F51C97-4192-1B48-AD2F-011F812D65ED}"/>
                  </a:ext>
                </a:extLst>
              </p:cNvPr>
              <p:cNvGrpSpPr/>
              <p:nvPr/>
            </p:nvGrpSpPr>
            <p:grpSpPr>
              <a:xfrm>
                <a:off x="583245" y="569184"/>
                <a:ext cx="7988755" cy="901261"/>
                <a:chOff x="566419" y="1285915"/>
                <a:chExt cx="7988755" cy="901261"/>
              </a:xfrm>
            </p:grpSpPr>
            <p:sp>
              <p:nvSpPr>
                <p:cNvPr id="2" name="Rectangle 1">
                  <a:extLst>
                    <a:ext uri="{FF2B5EF4-FFF2-40B4-BE49-F238E27FC236}">
                      <a16:creationId xmlns:a16="http://schemas.microsoft.com/office/drawing/2014/main" id="{4C008457-A004-AF4A-BB1A-6852765DCB76}"/>
                    </a:ext>
                  </a:extLst>
                </p:cNvPr>
                <p:cNvSpPr/>
                <p:nvPr/>
              </p:nvSpPr>
              <p:spPr>
                <a:xfrm>
                  <a:off x="566419" y="1291721"/>
                  <a:ext cx="6879001" cy="89277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TextBox 7">
                  <a:extLst>
                    <a:ext uri="{FF2B5EF4-FFF2-40B4-BE49-F238E27FC236}">
                      <a16:creationId xmlns:a16="http://schemas.microsoft.com/office/drawing/2014/main" id="{0A004E53-1C61-EC4E-A7D4-FB377943FA5A}"/>
                    </a:ext>
                  </a:extLst>
                </p:cNvPr>
                <p:cNvSpPr txBox="1"/>
                <p:nvPr/>
              </p:nvSpPr>
              <p:spPr>
                <a:xfrm>
                  <a:off x="7439839" y="1294624"/>
                  <a:ext cx="1115335" cy="892552"/>
                </a:xfrm>
                <a:prstGeom prst="rect">
                  <a:avLst/>
                </a:prstGeom>
                <a:solidFill>
                  <a:srgbClr val="92D050"/>
                </a:solid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14%</a:t>
                  </a:r>
                </a:p>
                <a:p>
                  <a:pPr algn="ctr"/>
                  <a:r>
                    <a:rPr lang="en-US" sz="1400" dirty="0">
                      <a:solidFill>
                        <a:schemeClr val="bg1"/>
                      </a:solidFill>
                      <a:effectLst>
                        <a:outerShdw blurRad="50800" dist="38100" dir="2700000" algn="tl" rotWithShape="0">
                          <a:prstClr val="black">
                            <a:alpha val="40000"/>
                          </a:prstClr>
                        </a:outerShdw>
                      </a:effectLst>
                    </a:rPr>
                    <a:t>Moderately </a:t>
                  </a:r>
                </a:p>
                <a:p>
                  <a:pPr algn="ctr"/>
                  <a:r>
                    <a:rPr lang="en-US" sz="1400" dirty="0">
                      <a:solidFill>
                        <a:schemeClr val="bg1"/>
                      </a:solidFill>
                      <a:effectLst>
                        <a:outerShdw blurRad="50800" dist="38100" dir="2700000" algn="tl" rotWithShape="0">
                          <a:prstClr val="black">
                            <a:alpha val="40000"/>
                          </a:prstClr>
                        </a:outerShdw>
                      </a:effectLst>
                    </a:rPr>
                    <a:t>Helpful</a:t>
                  </a:r>
                  <a:endParaRPr lang="en-US" sz="1600" dirty="0">
                    <a:solidFill>
                      <a:schemeClr val="bg1"/>
                    </a:solidFill>
                    <a:effectLst>
                      <a:outerShdw blurRad="50800" dist="38100" dir="2700000" algn="tl" rotWithShape="0">
                        <a:prstClr val="black">
                          <a:alpha val="40000"/>
                        </a:prstClr>
                      </a:outerShdw>
                    </a:effectLst>
                  </a:endParaRPr>
                </a:p>
              </p:txBody>
            </p:sp>
            <p:sp>
              <p:nvSpPr>
                <p:cNvPr id="26" name="TextBox 25">
                  <a:extLst>
                    <a:ext uri="{FF2B5EF4-FFF2-40B4-BE49-F238E27FC236}">
                      <a16:creationId xmlns:a16="http://schemas.microsoft.com/office/drawing/2014/main" id="{C3365318-2E84-054F-957B-3246CBE68363}"/>
                    </a:ext>
                  </a:extLst>
                </p:cNvPr>
                <p:cNvSpPr txBox="1"/>
                <p:nvPr/>
              </p:nvSpPr>
              <p:spPr>
                <a:xfrm>
                  <a:off x="3642835" y="1285915"/>
                  <a:ext cx="1115335" cy="892552"/>
                </a:xfrm>
                <a:prstGeom prst="rect">
                  <a:avLst/>
                </a:prstGeom>
                <a:no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86%</a:t>
                  </a:r>
                </a:p>
                <a:p>
                  <a:pPr algn="ctr"/>
                  <a:r>
                    <a:rPr lang="en-US" sz="1400" dirty="0">
                      <a:solidFill>
                        <a:schemeClr val="bg1"/>
                      </a:solidFill>
                      <a:effectLst>
                        <a:outerShdw blurRad="50800" dist="38100" dir="2700000" algn="tl" rotWithShape="0">
                          <a:prstClr val="black">
                            <a:alpha val="40000"/>
                          </a:prstClr>
                        </a:outerShdw>
                      </a:effectLst>
                    </a:rPr>
                    <a:t>Extremely </a:t>
                  </a:r>
                </a:p>
                <a:p>
                  <a:pPr algn="ctr"/>
                  <a:r>
                    <a:rPr lang="en-US" sz="1400" dirty="0">
                      <a:solidFill>
                        <a:schemeClr val="bg1"/>
                      </a:solidFill>
                      <a:effectLst>
                        <a:outerShdw blurRad="50800" dist="38100" dir="2700000" algn="tl" rotWithShape="0">
                          <a:prstClr val="black">
                            <a:alpha val="40000"/>
                          </a:prstClr>
                        </a:outerShdw>
                      </a:effectLst>
                    </a:rPr>
                    <a:t>Helpful</a:t>
                  </a:r>
                  <a:endParaRPr lang="en-US" sz="1600" dirty="0">
                    <a:solidFill>
                      <a:schemeClr val="bg1"/>
                    </a:solidFill>
                    <a:effectLst>
                      <a:outerShdw blurRad="50800" dist="38100" dir="2700000" algn="tl" rotWithShape="0">
                        <a:prstClr val="black">
                          <a:alpha val="40000"/>
                        </a:prstClr>
                      </a:outerShdw>
                    </a:effectLst>
                  </a:endParaRPr>
                </a:p>
              </p:txBody>
            </p:sp>
          </p:grpSp>
        </p:grpSp>
        <p:grpSp>
          <p:nvGrpSpPr>
            <p:cNvPr id="36" name="Group 35">
              <a:extLst>
                <a:ext uri="{FF2B5EF4-FFF2-40B4-BE49-F238E27FC236}">
                  <a16:creationId xmlns:a16="http://schemas.microsoft.com/office/drawing/2014/main" id="{2C7F42F3-85F0-3E49-AF3E-716A16BDBD1D}"/>
                </a:ext>
              </a:extLst>
            </p:cNvPr>
            <p:cNvGrpSpPr/>
            <p:nvPr/>
          </p:nvGrpSpPr>
          <p:grpSpPr>
            <a:xfrm>
              <a:off x="2096000" y="1812662"/>
              <a:ext cx="8000000" cy="1334991"/>
              <a:chOff x="572000" y="1854618"/>
              <a:chExt cx="8000000" cy="1334991"/>
            </a:xfrm>
          </p:grpSpPr>
          <p:sp>
            <p:nvSpPr>
              <p:cNvPr id="11" name="Rectangle 10">
                <a:extLst>
                  <a:ext uri="{FF2B5EF4-FFF2-40B4-BE49-F238E27FC236}">
                    <a16:creationId xmlns:a16="http://schemas.microsoft.com/office/drawing/2014/main" id="{CFBBBB9B-6EDA-1140-A4C1-A91D8A423C2A}"/>
                  </a:ext>
                </a:extLst>
              </p:cNvPr>
              <p:cNvSpPr/>
              <p:nvPr/>
            </p:nvSpPr>
            <p:spPr>
              <a:xfrm>
                <a:off x="572000" y="1854618"/>
                <a:ext cx="7257006" cy="430887"/>
              </a:xfrm>
              <a:prstGeom prst="rect">
                <a:avLst/>
              </a:prstGeom>
            </p:spPr>
            <p:txBody>
              <a:bodyPr wrap="square">
                <a:spAutoFit/>
              </a:bodyPr>
              <a:lstStyle/>
              <a:p>
                <a:r>
                  <a:rPr lang="en-US" sz="2200" dirty="0"/>
                  <a:t>How easy or difficult is it to navigate the course platform?</a:t>
                </a:r>
              </a:p>
            </p:txBody>
          </p:sp>
          <p:grpSp>
            <p:nvGrpSpPr>
              <p:cNvPr id="34" name="Group 33">
                <a:extLst>
                  <a:ext uri="{FF2B5EF4-FFF2-40B4-BE49-F238E27FC236}">
                    <a16:creationId xmlns:a16="http://schemas.microsoft.com/office/drawing/2014/main" id="{4F1D16C7-7A67-5A44-8179-5F7FDDB97472}"/>
                  </a:ext>
                </a:extLst>
              </p:cNvPr>
              <p:cNvGrpSpPr/>
              <p:nvPr/>
            </p:nvGrpSpPr>
            <p:grpSpPr>
              <a:xfrm>
                <a:off x="583245" y="2296835"/>
                <a:ext cx="7988755" cy="892774"/>
                <a:chOff x="583245" y="2296835"/>
                <a:chExt cx="7988755" cy="892774"/>
              </a:xfrm>
            </p:grpSpPr>
            <p:sp>
              <p:nvSpPr>
                <p:cNvPr id="27" name="Rectangle 26">
                  <a:extLst>
                    <a:ext uri="{FF2B5EF4-FFF2-40B4-BE49-F238E27FC236}">
                      <a16:creationId xmlns:a16="http://schemas.microsoft.com/office/drawing/2014/main" id="{5D10557A-FDAD-B847-85D3-D70E5151AFEB}"/>
                    </a:ext>
                  </a:extLst>
                </p:cNvPr>
                <p:cNvSpPr/>
                <p:nvPr/>
              </p:nvSpPr>
              <p:spPr>
                <a:xfrm>
                  <a:off x="583245" y="2296835"/>
                  <a:ext cx="4593134" cy="89277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bg1"/>
                      </a:solidFill>
                      <a:effectLst>
                        <a:outerShdw blurRad="50800" dist="38100" dir="2700000" algn="tl" rotWithShape="0">
                          <a:prstClr val="black">
                            <a:alpha val="40000"/>
                          </a:prstClr>
                        </a:outerShdw>
                      </a:effectLst>
                    </a:rPr>
                    <a:t>58%</a:t>
                  </a:r>
                </a:p>
                <a:p>
                  <a:pPr algn="ctr"/>
                  <a:r>
                    <a:rPr lang="en-US" sz="1400" dirty="0">
                      <a:solidFill>
                        <a:schemeClr val="bg1"/>
                      </a:solidFill>
                      <a:effectLst>
                        <a:outerShdw blurRad="50800" dist="38100" dir="2700000" algn="tl" rotWithShape="0">
                          <a:prstClr val="black">
                            <a:alpha val="40000"/>
                          </a:prstClr>
                        </a:outerShdw>
                      </a:effectLst>
                    </a:rPr>
                    <a:t>Extremely </a:t>
                  </a:r>
                </a:p>
                <a:p>
                  <a:pPr algn="ctr"/>
                  <a:r>
                    <a:rPr lang="en-US" sz="1400" dirty="0">
                      <a:solidFill>
                        <a:schemeClr val="bg1"/>
                      </a:solidFill>
                      <a:effectLst>
                        <a:outerShdw blurRad="50800" dist="38100" dir="2700000" algn="tl" rotWithShape="0">
                          <a:prstClr val="black">
                            <a:alpha val="40000"/>
                          </a:prstClr>
                        </a:outerShdw>
                      </a:effectLst>
                    </a:rPr>
                    <a:t>Easy</a:t>
                  </a:r>
                  <a:endParaRPr lang="en-US" sz="1400" dirty="0"/>
                </a:p>
              </p:txBody>
            </p:sp>
            <p:sp>
              <p:nvSpPr>
                <p:cNvPr id="28" name="TextBox 27">
                  <a:extLst>
                    <a:ext uri="{FF2B5EF4-FFF2-40B4-BE49-F238E27FC236}">
                      <a16:creationId xmlns:a16="http://schemas.microsoft.com/office/drawing/2014/main" id="{656C7E20-8814-944B-8FA6-FEDE91B65FD6}"/>
                    </a:ext>
                  </a:extLst>
                </p:cNvPr>
                <p:cNvSpPr txBox="1"/>
                <p:nvPr/>
              </p:nvSpPr>
              <p:spPr>
                <a:xfrm>
                  <a:off x="5176379" y="2296835"/>
                  <a:ext cx="1123406" cy="892552"/>
                </a:xfrm>
                <a:prstGeom prst="rect">
                  <a:avLst/>
                </a:prstGeom>
                <a:solidFill>
                  <a:srgbClr val="92D050"/>
                </a:solid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14%</a:t>
                  </a:r>
                </a:p>
                <a:p>
                  <a:pPr algn="ctr"/>
                  <a:r>
                    <a:rPr lang="en-US" sz="1400" dirty="0">
                      <a:solidFill>
                        <a:schemeClr val="bg1"/>
                      </a:solidFill>
                      <a:effectLst>
                        <a:outerShdw blurRad="50800" dist="38100" dir="2700000" algn="tl" rotWithShape="0">
                          <a:prstClr val="black">
                            <a:alpha val="40000"/>
                          </a:prstClr>
                        </a:outerShdw>
                      </a:effectLst>
                    </a:rPr>
                    <a:t>Moderately </a:t>
                  </a:r>
                </a:p>
                <a:p>
                  <a:pPr algn="ctr"/>
                  <a:r>
                    <a:rPr lang="en-US" sz="1400" dirty="0">
                      <a:solidFill>
                        <a:schemeClr val="bg1"/>
                      </a:solidFill>
                      <a:effectLst>
                        <a:outerShdw blurRad="50800" dist="38100" dir="2700000" algn="tl" rotWithShape="0">
                          <a:prstClr val="black">
                            <a:alpha val="40000"/>
                          </a:prstClr>
                        </a:outerShdw>
                      </a:effectLst>
                    </a:rPr>
                    <a:t>Easy</a:t>
                  </a:r>
                  <a:endParaRPr lang="en-US" sz="1600" dirty="0">
                    <a:solidFill>
                      <a:schemeClr val="bg1"/>
                    </a:solidFill>
                    <a:effectLst>
                      <a:outerShdw blurRad="50800" dist="38100" dir="2700000" algn="tl" rotWithShape="0">
                        <a:prstClr val="black">
                          <a:alpha val="40000"/>
                        </a:prstClr>
                      </a:outerShdw>
                    </a:effectLst>
                  </a:endParaRPr>
                </a:p>
              </p:txBody>
            </p:sp>
            <p:sp>
              <p:nvSpPr>
                <p:cNvPr id="30" name="TextBox 29">
                  <a:extLst>
                    <a:ext uri="{FF2B5EF4-FFF2-40B4-BE49-F238E27FC236}">
                      <a16:creationId xmlns:a16="http://schemas.microsoft.com/office/drawing/2014/main" id="{AFFA5AF6-BD29-5644-B20A-F0D9DA252259}"/>
                    </a:ext>
                  </a:extLst>
                </p:cNvPr>
                <p:cNvSpPr txBox="1"/>
                <p:nvPr/>
              </p:nvSpPr>
              <p:spPr>
                <a:xfrm>
                  <a:off x="6299785" y="2296835"/>
                  <a:ext cx="1128626" cy="892552"/>
                </a:xfrm>
                <a:prstGeom prst="rect">
                  <a:avLst/>
                </a:prstGeom>
                <a:solidFill>
                  <a:srgbClr val="00B0F0"/>
                </a:solid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14%</a:t>
                  </a:r>
                </a:p>
                <a:p>
                  <a:pPr algn="ctr"/>
                  <a:r>
                    <a:rPr lang="en-US" sz="1400" dirty="0">
                      <a:solidFill>
                        <a:schemeClr val="bg1"/>
                      </a:solidFill>
                      <a:effectLst>
                        <a:outerShdw blurRad="50800" dist="38100" dir="2700000" algn="tl" rotWithShape="0">
                          <a:prstClr val="black">
                            <a:alpha val="40000"/>
                          </a:prstClr>
                        </a:outerShdw>
                      </a:effectLst>
                    </a:rPr>
                    <a:t>Slightly </a:t>
                  </a:r>
                </a:p>
                <a:p>
                  <a:pPr algn="ctr"/>
                  <a:r>
                    <a:rPr lang="en-US" sz="1400" dirty="0">
                      <a:solidFill>
                        <a:schemeClr val="bg1"/>
                      </a:solidFill>
                      <a:effectLst>
                        <a:outerShdw blurRad="50800" dist="38100" dir="2700000" algn="tl" rotWithShape="0">
                          <a:prstClr val="black">
                            <a:alpha val="40000"/>
                          </a:prstClr>
                        </a:outerShdw>
                      </a:effectLst>
                    </a:rPr>
                    <a:t>Easy</a:t>
                  </a:r>
                  <a:endParaRPr lang="en-US" sz="1600" dirty="0">
                    <a:solidFill>
                      <a:schemeClr val="bg1"/>
                    </a:solidFill>
                    <a:effectLst>
                      <a:outerShdw blurRad="50800" dist="38100" dir="2700000" algn="tl" rotWithShape="0">
                        <a:prstClr val="black">
                          <a:alpha val="40000"/>
                        </a:prstClr>
                      </a:outerShdw>
                    </a:effectLst>
                  </a:endParaRPr>
                </a:p>
              </p:txBody>
            </p:sp>
            <p:sp>
              <p:nvSpPr>
                <p:cNvPr id="31" name="TextBox 30">
                  <a:extLst>
                    <a:ext uri="{FF2B5EF4-FFF2-40B4-BE49-F238E27FC236}">
                      <a16:creationId xmlns:a16="http://schemas.microsoft.com/office/drawing/2014/main" id="{A039F8AA-7212-844E-A3F6-BB95F002FC39}"/>
                    </a:ext>
                  </a:extLst>
                </p:cNvPr>
                <p:cNvSpPr txBox="1"/>
                <p:nvPr/>
              </p:nvSpPr>
              <p:spPr>
                <a:xfrm>
                  <a:off x="7423192" y="2296835"/>
                  <a:ext cx="1148808" cy="892552"/>
                </a:xfrm>
                <a:prstGeom prst="rect">
                  <a:avLst/>
                </a:prstGeom>
                <a:solidFill>
                  <a:srgbClr val="0070C0"/>
                </a:solid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14%</a:t>
                  </a:r>
                </a:p>
                <a:p>
                  <a:pPr algn="ctr"/>
                  <a:r>
                    <a:rPr lang="en-US" sz="1400" dirty="0">
                      <a:solidFill>
                        <a:schemeClr val="bg1"/>
                      </a:solidFill>
                      <a:effectLst>
                        <a:outerShdw blurRad="50800" dist="38100" dir="2700000" algn="tl" rotWithShape="0">
                          <a:prstClr val="black">
                            <a:alpha val="40000"/>
                          </a:prstClr>
                        </a:outerShdw>
                      </a:effectLst>
                    </a:rPr>
                    <a:t>Neither Easy Nor Difficult</a:t>
                  </a:r>
                  <a:endParaRPr lang="en-US" sz="1600" dirty="0">
                    <a:solidFill>
                      <a:schemeClr val="bg1"/>
                    </a:solidFill>
                    <a:effectLst>
                      <a:outerShdw blurRad="50800" dist="38100" dir="2700000" algn="tl" rotWithShape="0">
                        <a:prstClr val="black">
                          <a:alpha val="40000"/>
                        </a:prstClr>
                      </a:outerShdw>
                    </a:effectLst>
                  </a:endParaRPr>
                </a:p>
              </p:txBody>
            </p:sp>
          </p:grpSp>
        </p:grpSp>
        <p:grpSp>
          <p:nvGrpSpPr>
            <p:cNvPr id="37" name="Group 36">
              <a:extLst>
                <a:ext uri="{FF2B5EF4-FFF2-40B4-BE49-F238E27FC236}">
                  <a16:creationId xmlns:a16="http://schemas.microsoft.com/office/drawing/2014/main" id="{D0ABFABA-4921-A444-829A-0425D27ED31D}"/>
                </a:ext>
              </a:extLst>
            </p:cNvPr>
            <p:cNvGrpSpPr/>
            <p:nvPr/>
          </p:nvGrpSpPr>
          <p:grpSpPr>
            <a:xfrm>
              <a:off x="2096000" y="3489869"/>
              <a:ext cx="8218032" cy="1273214"/>
              <a:chOff x="572000" y="3489869"/>
              <a:chExt cx="8218032" cy="1273214"/>
            </a:xfrm>
          </p:grpSpPr>
          <p:sp>
            <p:nvSpPr>
              <p:cNvPr id="15" name="Object 1">
                <a:extLst>
                  <a:ext uri="{FF2B5EF4-FFF2-40B4-BE49-F238E27FC236}">
                    <a16:creationId xmlns:a16="http://schemas.microsoft.com/office/drawing/2014/main" id="{4E266A03-AC41-4548-9C51-725443E8804D}"/>
                  </a:ext>
                </a:extLst>
              </p:cNvPr>
              <p:cNvSpPr txBox="1"/>
              <p:nvPr/>
            </p:nvSpPr>
            <p:spPr>
              <a:xfrm>
                <a:off x="572000" y="3489869"/>
                <a:ext cx="8218032" cy="369332"/>
              </a:xfrm>
              <a:prstGeom prst="rect">
                <a:avLst/>
              </a:prstGeom>
              <a:noFill/>
            </p:spPr>
            <p:txBody>
              <a:bodyPr wrap="square" rtlCol="0"/>
              <a:lstStyle/>
              <a:p>
                <a:r>
                  <a:rPr lang="en-US" sz="2200" dirty="0"/>
                  <a:t>How useful are the information provided from the course?</a:t>
                </a:r>
              </a:p>
            </p:txBody>
          </p:sp>
          <p:grpSp>
            <p:nvGrpSpPr>
              <p:cNvPr id="35" name="Group 34">
                <a:extLst>
                  <a:ext uri="{FF2B5EF4-FFF2-40B4-BE49-F238E27FC236}">
                    <a16:creationId xmlns:a16="http://schemas.microsoft.com/office/drawing/2014/main" id="{E19F8654-F4A2-4042-B9A3-E195B5A5ED18}"/>
                  </a:ext>
                </a:extLst>
              </p:cNvPr>
              <p:cNvGrpSpPr/>
              <p:nvPr/>
            </p:nvGrpSpPr>
            <p:grpSpPr>
              <a:xfrm>
                <a:off x="583245" y="3864755"/>
                <a:ext cx="7988755" cy="898328"/>
                <a:chOff x="583245" y="3864755"/>
                <a:chExt cx="7988755" cy="898328"/>
              </a:xfrm>
            </p:grpSpPr>
            <p:sp>
              <p:nvSpPr>
                <p:cNvPr id="32" name="Rectangle 31">
                  <a:extLst>
                    <a:ext uri="{FF2B5EF4-FFF2-40B4-BE49-F238E27FC236}">
                      <a16:creationId xmlns:a16="http://schemas.microsoft.com/office/drawing/2014/main" id="{B148CB91-EA2F-CA45-A5F8-A60420C896F5}"/>
                    </a:ext>
                  </a:extLst>
                </p:cNvPr>
                <p:cNvSpPr/>
                <p:nvPr/>
              </p:nvSpPr>
              <p:spPr>
                <a:xfrm>
                  <a:off x="583245" y="3864755"/>
                  <a:ext cx="5704344" cy="89277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bg1"/>
                      </a:solidFill>
                      <a:effectLst>
                        <a:outerShdw blurRad="50800" dist="38100" dir="2700000" algn="tl" rotWithShape="0">
                          <a:prstClr val="black">
                            <a:alpha val="40000"/>
                          </a:prstClr>
                        </a:outerShdw>
                      </a:effectLst>
                    </a:rPr>
                    <a:t>71%</a:t>
                  </a:r>
                </a:p>
                <a:p>
                  <a:pPr algn="ctr"/>
                  <a:r>
                    <a:rPr lang="en-US" sz="1400" dirty="0">
                      <a:solidFill>
                        <a:schemeClr val="bg1"/>
                      </a:solidFill>
                      <a:effectLst>
                        <a:outerShdw blurRad="50800" dist="38100" dir="2700000" algn="tl" rotWithShape="0">
                          <a:prstClr val="black">
                            <a:alpha val="40000"/>
                          </a:prstClr>
                        </a:outerShdw>
                      </a:effectLst>
                    </a:rPr>
                    <a:t>Extremely </a:t>
                  </a:r>
                </a:p>
                <a:p>
                  <a:pPr algn="ctr"/>
                  <a:r>
                    <a:rPr lang="en-US" sz="1400" dirty="0">
                      <a:solidFill>
                        <a:schemeClr val="bg1"/>
                      </a:solidFill>
                      <a:effectLst>
                        <a:outerShdw blurRad="50800" dist="38100" dir="2700000" algn="tl" rotWithShape="0">
                          <a:prstClr val="black">
                            <a:alpha val="40000"/>
                          </a:prstClr>
                        </a:outerShdw>
                      </a:effectLst>
                    </a:rPr>
                    <a:t>Useful</a:t>
                  </a:r>
                  <a:endParaRPr lang="en-US" sz="1400" dirty="0"/>
                </a:p>
              </p:txBody>
            </p:sp>
            <p:sp>
              <p:nvSpPr>
                <p:cNvPr id="33" name="TextBox 32">
                  <a:extLst>
                    <a:ext uri="{FF2B5EF4-FFF2-40B4-BE49-F238E27FC236}">
                      <a16:creationId xmlns:a16="http://schemas.microsoft.com/office/drawing/2014/main" id="{B5F226C6-DD72-5749-BBFF-96C2BC3A79D9}"/>
                    </a:ext>
                  </a:extLst>
                </p:cNvPr>
                <p:cNvSpPr txBox="1"/>
                <p:nvPr/>
              </p:nvSpPr>
              <p:spPr>
                <a:xfrm>
                  <a:off x="6279518" y="3870531"/>
                  <a:ext cx="2292482" cy="892552"/>
                </a:xfrm>
                <a:prstGeom prst="rect">
                  <a:avLst/>
                </a:prstGeom>
                <a:solidFill>
                  <a:srgbClr val="92D050"/>
                </a:solidFill>
              </p:spPr>
              <p:txBody>
                <a:bodyPr wrap="square" rtlCol="0">
                  <a:spAutoFit/>
                </a:bodyPr>
                <a:lstStyle/>
                <a:p>
                  <a:pPr algn="ctr"/>
                  <a:r>
                    <a:rPr lang="en-US" sz="2400" dirty="0">
                      <a:solidFill>
                        <a:schemeClr val="bg1"/>
                      </a:solidFill>
                      <a:effectLst>
                        <a:outerShdw blurRad="50800" dist="38100" dir="2700000" algn="tl" rotWithShape="0">
                          <a:prstClr val="black">
                            <a:alpha val="40000"/>
                          </a:prstClr>
                        </a:outerShdw>
                      </a:effectLst>
                    </a:rPr>
                    <a:t>29%</a:t>
                  </a:r>
                </a:p>
                <a:p>
                  <a:pPr algn="ctr"/>
                  <a:r>
                    <a:rPr lang="en-US" sz="1400" dirty="0">
                      <a:solidFill>
                        <a:schemeClr val="bg1"/>
                      </a:solidFill>
                      <a:effectLst>
                        <a:outerShdw blurRad="50800" dist="38100" dir="2700000" algn="tl" rotWithShape="0">
                          <a:prstClr val="black">
                            <a:alpha val="40000"/>
                          </a:prstClr>
                        </a:outerShdw>
                      </a:effectLst>
                    </a:rPr>
                    <a:t>Moderately </a:t>
                  </a:r>
                </a:p>
                <a:p>
                  <a:pPr algn="ctr"/>
                  <a:r>
                    <a:rPr lang="en-US" sz="1400" dirty="0">
                      <a:solidFill>
                        <a:schemeClr val="bg1"/>
                      </a:solidFill>
                      <a:effectLst>
                        <a:outerShdw blurRad="50800" dist="38100" dir="2700000" algn="tl" rotWithShape="0">
                          <a:prstClr val="black">
                            <a:alpha val="40000"/>
                          </a:prstClr>
                        </a:outerShdw>
                      </a:effectLst>
                    </a:rPr>
                    <a:t>Useful</a:t>
                  </a:r>
                  <a:endParaRPr lang="en-US" sz="1600" dirty="0">
                    <a:solidFill>
                      <a:schemeClr val="bg1"/>
                    </a:solidFill>
                    <a:effectLst>
                      <a:outerShdw blurRad="50800" dist="38100" dir="2700000" algn="tl" rotWithShape="0">
                        <a:prstClr val="black">
                          <a:alpha val="40000"/>
                        </a:prstClr>
                      </a:outerShdw>
                    </a:effectLst>
                  </a:endParaRPr>
                </a:p>
              </p:txBody>
            </p:sp>
          </p:grpSp>
        </p:grpSp>
      </p:grpSp>
      <p:sp>
        <p:nvSpPr>
          <p:cNvPr id="21" name="Title 1">
            <a:extLst>
              <a:ext uri="{FF2B5EF4-FFF2-40B4-BE49-F238E27FC236}">
                <a16:creationId xmlns:a16="http://schemas.microsoft.com/office/drawing/2014/main" id="{F1968E18-1972-084D-B352-22388DB7DAB3}"/>
              </a:ext>
            </a:extLst>
          </p:cNvPr>
          <p:cNvSpPr txBox="1">
            <a:spLocks/>
          </p:cNvSpPr>
          <p:nvPr/>
        </p:nvSpPr>
        <p:spPr>
          <a:xfrm>
            <a:off x="935182" y="134241"/>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latin typeface="Trebuchet MS" panose="020B0703020202090204" pitchFamily="34" charset="0"/>
              </a:rPr>
              <a:t>Fundamentals of Accelerated Computing C/C++ Course Feedback</a:t>
            </a:r>
          </a:p>
        </p:txBody>
      </p:sp>
      <p:pic>
        <p:nvPicPr>
          <p:cNvPr id="9" name="Picture 8">
            <a:extLst>
              <a:ext uri="{FF2B5EF4-FFF2-40B4-BE49-F238E27FC236}">
                <a16:creationId xmlns:a16="http://schemas.microsoft.com/office/drawing/2014/main" id="{5ED747A4-8466-6D47-9E30-61E6DC0836FB}"/>
              </a:ext>
            </a:extLst>
          </p:cNvPr>
          <p:cNvPicPr>
            <a:picLocks noChangeAspect="1"/>
          </p:cNvPicPr>
          <p:nvPr/>
        </p:nvPicPr>
        <p:blipFill>
          <a:blip r:embed="rId2"/>
          <a:stretch>
            <a:fillRect/>
          </a:stretch>
        </p:blipFill>
        <p:spPr>
          <a:xfrm>
            <a:off x="9361354" y="2655559"/>
            <a:ext cx="2336230" cy="2336230"/>
          </a:xfrm>
          <a:prstGeom prst="rect">
            <a:avLst/>
          </a:prstGeom>
        </p:spPr>
      </p:pic>
    </p:spTree>
    <p:extLst>
      <p:ext uri="{BB962C8B-B14F-4D97-AF65-F5344CB8AC3E}">
        <p14:creationId xmlns:p14="http://schemas.microsoft.com/office/powerpoint/2010/main" val="310711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B10E16F-D9EF-B147-ABA1-724107892F8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 y="3365294"/>
            <a:ext cx="7897908" cy="3499660"/>
          </a:xfrm>
          <a:custGeom>
            <a:avLst/>
            <a:gdLst>
              <a:gd name="connsiteX0" fmla="*/ 0 w 4908824"/>
              <a:gd name="connsiteY0" fmla="*/ 0 h 2175160"/>
              <a:gd name="connsiteX1" fmla="*/ 4908824 w 4908824"/>
              <a:gd name="connsiteY1" fmla="*/ 0 h 2175160"/>
              <a:gd name="connsiteX2" fmla="*/ 3901440 w 4908824"/>
              <a:gd name="connsiteY2" fmla="*/ 2175160 h 2175160"/>
              <a:gd name="connsiteX3" fmla="*/ 0 w 4908824"/>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4908824" h="2175160">
                <a:moveTo>
                  <a:pt x="0" y="0"/>
                </a:moveTo>
                <a:lnTo>
                  <a:pt x="4908824" y="0"/>
                </a:lnTo>
                <a:lnTo>
                  <a:pt x="3901440" y="2175160"/>
                </a:lnTo>
                <a:lnTo>
                  <a:pt x="0" y="2175160"/>
                </a:lnTo>
                <a:close/>
              </a:path>
            </a:pathLst>
          </a:custGeom>
        </p:spPr>
      </p:pic>
      <p:grpSp>
        <p:nvGrpSpPr>
          <p:cNvPr id="19" name="Group 18">
            <a:extLst>
              <a:ext uri="{FF2B5EF4-FFF2-40B4-BE49-F238E27FC236}">
                <a16:creationId xmlns:a16="http://schemas.microsoft.com/office/drawing/2014/main" id="{B0C037D1-A811-664E-A365-ABAC4E4E35C8}"/>
              </a:ext>
            </a:extLst>
          </p:cNvPr>
          <p:cNvGrpSpPr/>
          <p:nvPr/>
        </p:nvGrpSpPr>
        <p:grpSpPr>
          <a:xfrm>
            <a:off x="83127" y="5922818"/>
            <a:ext cx="1579418" cy="857940"/>
            <a:chOff x="6941127" y="5787736"/>
            <a:chExt cx="1579418" cy="857940"/>
          </a:xfrm>
        </p:grpSpPr>
        <p:sp>
          <p:nvSpPr>
            <p:cNvPr id="18" name="Rectangle 17">
              <a:extLst>
                <a:ext uri="{FF2B5EF4-FFF2-40B4-BE49-F238E27FC236}">
                  <a16:creationId xmlns:a16="http://schemas.microsoft.com/office/drawing/2014/main" id="{E8FB4FE8-74D1-9A44-8881-D7C417AA138E}"/>
                </a:ext>
              </a:extLst>
            </p:cNvPr>
            <p:cNvSpPr/>
            <p:nvPr/>
          </p:nvSpPr>
          <p:spPr>
            <a:xfrm>
              <a:off x="6941127" y="5787736"/>
              <a:ext cx="1579418" cy="8579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6" name="Picture 15">
              <a:extLst>
                <a:ext uri="{FF2B5EF4-FFF2-40B4-BE49-F238E27FC236}">
                  <a16:creationId xmlns:a16="http://schemas.microsoft.com/office/drawing/2014/main" id="{C01973B1-EFBE-1D46-978C-9428003111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29742" y="5880288"/>
              <a:ext cx="1406236" cy="712323"/>
            </a:xfrm>
            <a:prstGeom prst="rect">
              <a:avLst/>
            </a:prstGeom>
          </p:spPr>
        </p:pic>
      </p:grpSp>
      <p:pic>
        <p:nvPicPr>
          <p:cNvPr id="10" name="Picture 9">
            <a:extLst>
              <a:ext uri="{FF2B5EF4-FFF2-40B4-BE49-F238E27FC236}">
                <a16:creationId xmlns:a16="http://schemas.microsoft.com/office/drawing/2014/main" id="{7FD6E999-5EE9-9D42-BAE7-C979F68DB06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79955" y="1"/>
            <a:ext cx="7512046" cy="3361764"/>
          </a:xfrm>
          <a:custGeom>
            <a:avLst/>
            <a:gdLst>
              <a:gd name="connsiteX0" fmla="*/ 986689 w 4760659"/>
              <a:gd name="connsiteY0" fmla="*/ 0 h 2130473"/>
              <a:gd name="connsiteX1" fmla="*/ 4760659 w 4760659"/>
              <a:gd name="connsiteY1" fmla="*/ 0 h 2130473"/>
              <a:gd name="connsiteX2" fmla="*/ 4760659 w 4760659"/>
              <a:gd name="connsiteY2" fmla="*/ 2130473 h 2130473"/>
              <a:gd name="connsiteX3" fmla="*/ 0 w 4760659"/>
              <a:gd name="connsiteY3" fmla="*/ 2130473 h 2130473"/>
            </a:gdLst>
            <a:ahLst/>
            <a:cxnLst>
              <a:cxn ang="0">
                <a:pos x="connsiteX0" y="connsiteY0"/>
              </a:cxn>
              <a:cxn ang="0">
                <a:pos x="connsiteX1" y="connsiteY1"/>
              </a:cxn>
              <a:cxn ang="0">
                <a:pos x="connsiteX2" y="connsiteY2"/>
              </a:cxn>
              <a:cxn ang="0">
                <a:pos x="connsiteX3" y="connsiteY3"/>
              </a:cxn>
            </a:cxnLst>
            <a:rect l="l" t="t" r="r" b="b"/>
            <a:pathLst>
              <a:path w="4760659" h="2130473">
                <a:moveTo>
                  <a:pt x="986689" y="0"/>
                </a:moveTo>
                <a:lnTo>
                  <a:pt x="4760659" y="0"/>
                </a:lnTo>
                <a:lnTo>
                  <a:pt x="4760659" y="2130473"/>
                </a:lnTo>
                <a:lnTo>
                  <a:pt x="0" y="2130473"/>
                </a:lnTo>
                <a:close/>
              </a:path>
            </a:pathLst>
          </a:custGeom>
        </p:spPr>
      </p:pic>
      <p:pic>
        <p:nvPicPr>
          <p:cNvPr id="13" name="Picture 12">
            <a:extLst>
              <a:ext uri="{FF2B5EF4-FFF2-40B4-BE49-F238E27FC236}">
                <a16:creationId xmlns:a16="http://schemas.microsoft.com/office/drawing/2014/main" id="{1DC6B1E7-4B1E-4F47-9025-E835A17681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05304" y="2796880"/>
            <a:ext cx="1986696" cy="555834"/>
          </a:xfrm>
          <a:prstGeom prst="rect">
            <a:avLst/>
          </a:prstGeom>
        </p:spPr>
      </p:pic>
      <p:pic>
        <p:nvPicPr>
          <p:cNvPr id="17" name="Picture 16">
            <a:extLst>
              <a:ext uri="{FF2B5EF4-FFF2-40B4-BE49-F238E27FC236}">
                <a16:creationId xmlns:a16="http://schemas.microsoft.com/office/drawing/2014/main" id="{E7D3092A-4F5D-8545-B785-971BB434211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8157" y="950383"/>
            <a:ext cx="3947917" cy="1377180"/>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A64600AA-74E3-0341-A431-D774E231DF4A}"/>
              </a:ext>
            </a:extLst>
          </p:cNvPr>
          <p:cNvSpPr txBox="1"/>
          <p:nvPr/>
        </p:nvSpPr>
        <p:spPr>
          <a:xfrm>
            <a:off x="2310063" y="2435192"/>
            <a:ext cx="7571874" cy="1987616"/>
          </a:xfrm>
          <a:prstGeom prst="rect">
            <a:avLst/>
          </a:prstGeom>
          <a:solidFill>
            <a:srgbClr val="FFFFFF">
              <a:alpha val="36863"/>
            </a:srgbClr>
          </a:solidFill>
        </p:spPr>
        <p:txBody>
          <a:bodyPr vert="horz" lIns="91440" tIns="45720" rIns="91440" bIns="45720" rtlCol="0" anchor="ctr">
            <a:normAutofit/>
          </a:bodyPr>
          <a:lstStyle/>
          <a:p>
            <a:pPr algn="ctr">
              <a:lnSpc>
                <a:spcPct val="90000"/>
              </a:lnSpc>
              <a:spcBef>
                <a:spcPct val="0"/>
              </a:spcBef>
              <a:spcAft>
                <a:spcPts val="600"/>
              </a:spcAft>
            </a:pPr>
            <a:r>
              <a:rPr lang="en-US" sz="11500" b="1" kern="1200" dirty="0">
                <a:solidFill>
                  <a:schemeClr val="tx1"/>
                </a:solidFill>
                <a:latin typeface="+mj-lt"/>
                <a:ea typeface="+mj-ea"/>
                <a:cs typeface="+mj-cs"/>
              </a:rPr>
              <a:t>Thank You</a:t>
            </a:r>
          </a:p>
        </p:txBody>
      </p:sp>
      <p:pic>
        <p:nvPicPr>
          <p:cNvPr id="20" name="Google Shape;56;p11">
            <a:extLst>
              <a:ext uri="{FF2B5EF4-FFF2-40B4-BE49-F238E27FC236}">
                <a16:creationId xmlns:a16="http://schemas.microsoft.com/office/drawing/2014/main" id="{D7D3DEFF-D9A9-534F-B68B-C5AC0BB69B00}"/>
              </a:ext>
            </a:extLst>
          </p:cNvPr>
          <p:cNvPicPr preferRelativeResize="0"/>
          <p:nvPr/>
        </p:nvPicPr>
        <p:blipFill rotWithShape="1">
          <a:blip r:embed="rId7" cstate="screen">
            <a:extLst>
              <a:ext uri="{28A0092B-C50C-407E-A947-70E740481C1C}">
                <a14:useLocalDpi xmlns:a14="http://schemas.microsoft.com/office/drawing/2010/main"/>
              </a:ext>
            </a:extLst>
          </a:blip>
          <a:srcRect/>
          <a:stretch/>
        </p:blipFill>
        <p:spPr>
          <a:xfrm>
            <a:off x="8221811" y="4759452"/>
            <a:ext cx="3320251" cy="1163366"/>
          </a:xfrm>
          <a:prstGeom prst="rect">
            <a:avLst/>
          </a:prstGeom>
        </p:spPr>
      </p:pic>
    </p:spTree>
    <p:extLst>
      <p:ext uri="{BB962C8B-B14F-4D97-AF65-F5344CB8AC3E}">
        <p14:creationId xmlns:p14="http://schemas.microsoft.com/office/powerpoint/2010/main" val="69315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amp; Bullet">
  <a:themeElements>
    <a:clrScheme name="2015 WHITE Template">
      <a:dk1>
        <a:srgbClr val="B3B3B3"/>
      </a:dk1>
      <a:lt1>
        <a:srgbClr val="FFFFFF"/>
      </a:lt1>
      <a:dk2>
        <a:srgbClr val="000000"/>
      </a:dk2>
      <a:lt2>
        <a:srgbClr val="76B900"/>
      </a:lt2>
      <a:accent1>
        <a:srgbClr val="0071C5"/>
      </a:accent1>
      <a:accent2>
        <a:srgbClr val="007450"/>
      </a:accent2>
      <a:accent3>
        <a:srgbClr val="9A4216"/>
      </a:accent3>
      <a:accent4>
        <a:srgbClr val="505050"/>
      </a:accent4>
      <a:accent5>
        <a:srgbClr val="9E1212"/>
      </a:accent5>
      <a:accent6>
        <a:srgbClr val="0D3481"/>
      </a:accent6>
      <a:hlink>
        <a:srgbClr val="76B900"/>
      </a:hlink>
      <a:folHlink>
        <a:srgbClr val="00482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2519</TotalTime>
  <Words>809</Words>
  <Application>Microsoft Macintosh PowerPoint</Application>
  <PresentationFormat>Widescreen</PresentationFormat>
  <Paragraphs>156</Paragraphs>
  <Slides>20</Slides>
  <Notes>8</Notes>
  <HiddenSlides>3</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LinLibertineT</vt:lpstr>
      <vt:lpstr>Noto Sans Symbols</vt:lpstr>
      <vt:lpstr>Arial</vt:lpstr>
      <vt:lpstr>Calibri</vt:lpstr>
      <vt:lpstr>Calibri Light</vt:lpstr>
      <vt:lpstr>Menlo</vt:lpstr>
      <vt:lpstr>Trebuchet MS</vt:lpstr>
      <vt:lpstr>Office Theme</vt:lpstr>
      <vt:lpstr>Title &amp; Bullet</vt:lpstr>
      <vt:lpstr>Deep Learning By Doing:</vt:lpstr>
      <vt:lpstr>Traditional HPC courses</vt:lpstr>
      <vt:lpstr>NVIDIA DEEP LEARNING INSTITUTE</vt:lpstr>
      <vt:lpstr>PowerPoint Presentation</vt:lpstr>
      <vt:lpstr>PowerPoint Presentation</vt:lpstr>
      <vt:lpstr>INSTITUTIONS WITH AMBASSADORS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Outcome of Recent DLI Courses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 Chen</dc:creator>
  <cp:lastModifiedBy>Xi Chen</cp:lastModifiedBy>
  <cp:revision>99</cp:revision>
  <cp:lastPrinted>2018-09-24T16:29:49Z</cp:lastPrinted>
  <dcterms:created xsi:type="dcterms:W3CDTF">2018-09-12T15:08:44Z</dcterms:created>
  <dcterms:modified xsi:type="dcterms:W3CDTF">2018-10-09T12:23:52Z</dcterms:modified>
</cp:coreProperties>
</file>